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19"/>
  </p:notesMasterIdLst>
  <p:sldIdLst>
    <p:sldId id="256" r:id="rId2"/>
    <p:sldId id="259" r:id="rId3"/>
    <p:sldId id="267" r:id="rId4"/>
    <p:sldId id="261" r:id="rId5"/>
    <p:sldId id="265" r:id="rId6"/>
    <p:sldId id="266" r:id="rId7"/>
    <p:sldId id="268" r:id="rId8"/>
    <p:sldId id="269" r:id="rId9"/>
    <p:sldId id="270" r:id="rId10"/>
    <p:sldId id="274" r:id="rId11"/>
    <p:sldId id="275" r:id="rId12"/>
    <p:sldId id="280" r:id="rId13"/>
    <p:sldId id="276" r:id="rId14"/>
    <p:sldId id="277" r:id="rId15"/>
    <p:sldId id="278" r:id="rId16"/>
    <p:sldId id="279" r:id="rId17"/>
    <p:sldId id="263" r:id="rId18"/>
  </p:sldIdLst>
  <p:sldSz cx="9144000" cy="5143500" type="screen16x9"/>
  <p:notesSz cx="6858000" cy="9144000"/>
  <p:embeddedFontLs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</p:embeddedFont>
    <p:embeddedFont>
      <p:font typeface="Prompt" panose="00000500000000000000" pitchFamily="2" charset="-34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Slab" pitchFamily="2" charset="0"/>
      <p:regular r:id="rId33"/>
      <p:bold r:id="rId34"/>
      <p:italic r:id="rId35"/>
    </p:embeddedFont>
    <p:embeddedFont>
      <p:font typeface="Roboto Slab Black" pitchFamily="2" charset="0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EA04A1-F937-41CB-B29C-F945D4AECC5D}">
  <a:tblStyle styleId="{59EA04A1-F937-41CB-B29C-F945D4AECC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1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63bb9ee4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63bb9ee4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6f1bce38b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6f1bce38b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440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6f1bce38b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6f1bce38b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761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6f1bce38b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6f1bce38b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945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6f1bce38b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6f1bce38b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705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6f1bce38b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6f1bce38b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922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6f1bce38b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6f1bce38b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7864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6f1bce38b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6f1bce38b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437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6ed1d3ee59_0_10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6ed1d3ee59_0_10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93245cdb0e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93245cdb0e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928504b1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928504b1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8d6095421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8d6095421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928504b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928504b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6f1bce38b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6f1bce38b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6f1bce38b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6f1bce38b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260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6f1bce38b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6f1bce38b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264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6f1bce38b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6f1bce38b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344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2561650" y="1411517"/>
            <a:ext cx="4023600" cy="1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900" b="0">
                <a:solidFill>
                  <a:schemeClr val="dk1"/>
                </a:solidFill>
                <a:latin typeface="Roboto Slab Black"/>
                <a:ea typeface="Roboto Slab Black"/>
                <a:cs typeface="Roboto Slab Black"/>
                <a:sym typeface="Roboto Slab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33070" y="4316950"/>
            <a:ext cx="5469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152788" y="771863"/>
            <a:ext cx="2831320" cy="409158"/>
            <a:chOff x="2691475" y="475425"/>
            <a:chExt cx="2831320" cy="409158"/>
          </a:xfrm>
        </p:grpSpPr>
        <p:sp>
          <p:nvSpPr>
            <p:cNvPr id="12" name="Google Shape;12;p2"/>
            <p:cNvSpPr/>
            <p:nvPr/>
          </p:nvSpPr>
          <p:spPr>
            <a:xfrm>
              <a:off x="2954695" y="475789"/>
              <a:ext cx="1215006" cy="355176"/>
            </a:xfrm>
            <a:custGeom>
              <a:avLst/>
              <a:gdLst/>
              <a:ahLst/>
              <a:cxnLst/>
              <a:rect l="l" t="t" r="r" b="b"/>
              <a:pathLst>
                <a:path w="23361" h="6829" extrusionOk="0">
                  <a:moveTo>
                    <a:pt x="12561" y="351"/>
                  </a:moveTo>
                  <a:cubicBezTo>
                    <a:pt x="12636" y="351"/>
                    <a:pt x="12710" y="354"/>
                    <a:pt x="12785" y="360"/>
                  </a:cubicBezTo>
                  <a:cubicBezTo>
                    <a:pt x="14257" y="434"/>
                    <a:pt x="15741" y="1624"/>
                    <a:pt x="16097" y="3034"/>
                  </a:cubicBezTo>
                  <a:cubicBezTo>
                    <a:pt x="16171" y="3366"/>
                    <a:pt x="16109" y="3525"/>
                    <a:pt x="15778" y="3623"/>
                  </a:cubicBezTo>
                  <a:cubicBezTo>
                    <a:pt x="15111" y="3807"/>
                    <a:pt x="14433" y="3894"/>
                    <a:pt x="13754" y="3894"/>
                  </a:cubicBezTo>
                  <a:cubicBezTo>
                    <a:pt x="13709" y="3894"/>
                    <a:pt x="13664" y="3894"/>
                    <a:pt x="13619" y="3893"/>
                  </a:cubicBezTo>
                  <a:cubicBezTo>
                    <a:pt x="12920" y="3893"/>
                    <a:pt x="12245" y="3771"/>
                    <a:pt x="11582" y="3562"/>
                  </a:cubicBezTo>
                  <a:cubicBezTo>
                    <a:pt x="11202" y="3439"/>
                    <a:pt x="10846" y="3231"/>
                    <a:pt x="10552" y="2949"/>
                  </a:cubicBezTo>
                  <a:cubicBezTo>
                    <a:pt x="9975" y="2396"/>
                    <a:pt x="9987" y="1636"/>
                    <a:pt x="10589" y="1108"/>
                  </a:cubicBezTo>
                  <a:cubicBezTo>
                    <a:pt x="11134" y="619"/>
                    <a:pt x="11840" y="351"/>
                    <a:pt x="12561" y="351"/>
                  </a:cubicBezTo>
                  <a:close/>
                  <a:moveTo>
                    <a:pt x="12569" y="0"/>
                  </a:moveTo>
                  <a:cubicBezTo>
                    <a:pt x="11908" y="0"/>
                    <a:pt x="11254" y="179"/>
                    <a:pt x="10687" y="568"/>
                  </a:cubicBezTo>
                  <a:cubicBezTo>
                    <a:pt x="9448" y="1427"/>
                    <a:pt x="9472" y="2765"/>
                    <a:pt x="10748" y="3574"/>
                  </a:cubicBezTo>
                  <a:cubicBezTo>
                    <a:pt x="11411" y="3967"/>
                    <a:pt x="12159" y="4188"/>
                    <a:pt x="12920" y="4212"/>
                  </a:cubicBezTo>
                  <a:cubicBezTo>
                    <a:pt x="13229" y="4234"/>
                    <a:pt x="13538" y="4248"/>
                    <a:pt x="13846" y="4248"/>
                  </a:cubicBezTo>
                  <a:cubicBezTo>
                    <a:pt x="14600" y="4248"/>
                    <a:pt x="15352" y="4163"/>
                    <a:pt x="16109" y="3893"/>
                  </a:cubicBezTo>
                  <a:lnTo>
                    <a:pt x="16109" y="3893"/>
                  </a:lnTo>
                  <a:cubicBezTo>
                    <a:pt x="16109" y="4040"/>
                    <a:pt x="16109" y="4090"/>
                    <a:pt x="16085" y="4139"/>
                  </a:cubicBezTo>
                  <a:cubicBezTo>
                    <a:pt x="15840" y="5181"/>
                    <a:pt x="15030" y="5611"/>
                    <a:pt x="14110" y="5856"/>
                  </a:cubicBezTo>
                  <a:cubicBezTo>
                    <a:pt x="13728" y="5962"/>
                    <a:pt x="13353" y="6012"/>
                    <a:pt x="12985" y="6012"/>
                  </a:cubicBezTo>
                  <a:cubicBezTo>
                    <a:pt x="12029" y="6012"/>
                    <a:pt x="11124" y="5675"/>
                    <a:pt x="10282" y="5108"/>
                  </a:cubicBezTo>
                  <a:cubicBezTo>
                    <a:pt x="9398" y="4531"/>
                    <a:pt x="8527" y="3906"/>
                    <a:pt x="7644" y="3329"/>
                  </a:cubicBezTo>
                  <a:cubicBezTo>
                    <a:pt x="6822" y="2789"/>
                    <a:pt x="6086" y="2139"/>
                    <a:pt x="5166" y="1746"/>
                  </a:cubicBezTo>
                  <a:cubicBezTo>
                    <a:pt x="4670" y="1531"/>
                    <a:pt x="4167" y="1430"/>
                    <a:pt x="3680" y="1430"/>
                  </a:cubicBezTo>
                  <a:cubicBezTo>
                    <a:pt x="2169" y="1430"/>
                    <a:pt x="821" y="2410"/>
                    <a:pt x="356" y="4016"/>
                  </a:cubicBezTo>
                  <a:cubicBezTo>
                    <a:pt x="1" y="5267"/>
                    <a:pt x="504" y="6286"/>
                    <a:pt x="1694" y="6727"/>
                  </a:cubicBezTo>
                  <a:cubicBezTo>
                    <a:pt x="1878" y="6795"/>
                    <a:pt x="2055" y="6828"/>
                    <a:pt x="2223" y="6828"/>
                  </a:cubicBezTo>
                  <a:cubicBezTo>
                    <a:pt x="2636" y="6828"/>
                    <a:pt x="2990" y="6625"/>
                    <a:pt x="3252" y="6224"/>
                  </a:cubicBezTo>
                  <a:cubicBezTo>
                    <a:pt x="3608" y="5660"/>
                    <a:pt x="3510" y="5047"/>
                    <a:pt x="3338" y="4458"/>
                  </a:cubicBezTo>
                  <a:cubicBezTo>
                    <a:pt x="3295" y="4307"/>
                    <a:pt x="3156" y="4193"/>
                    <a:pt x="2999" y="4193"/>
                  </a:cubicBezTo>
                  <a:cubicBezTo>
                    <a:pt x="2977" y="4193"/>
                    <a:pt x="2955" y="4196"/>
                    <a:pt x="2933" y="4200"/>
                  </a:cubicBezTo>
                  <a:cubicBezTo>
                    <a:pt x="2798" y="4200"/>
                    <a:pt x="2700" y="4298"/>
                    <a:pt x="2663" y="4421"/>
                  </a:cubicBezTo>
                  <a:cubicBezTo>
                    <a:pt x="2626" y="4556"/>
                    <a:pt x="2712" y="4642"/>
                    <a:pt x="2822" y="4728"/>
                  </a:cubicBezTo>
                  <a:cubicBezTo>
                    <a:pt x="3105" y="4936"/>
                    <a:pt x="3203" y="5415"/>
                    <a:pt x="3043" y="5819"/>
                  </a:cubicBezTo>
                  <a:cubicBezTo>
                    <a:pt x="2917" y="6187"/>
                    <a:pt x="2565" y="6436"/>
                    <a:pt x="2178" y="6436"/>
                  </a:cubicBezTo>
                  <a:cubicBezTo>
                    <a:pt x="2152" y="6436"/>
                    <a:pt x="2125" y="6435"/>
                    <a:pt x="2099" y="6433"/>
                  </a:cubicBezTo>
                  <a:cubicBezTo>
                    <a:pt x="1362" y="6347"/>
                    <a:pt x="774" y="5770"/>
                    <a:pt x="663" y="5047"/>
                  </a:cubicBezTo>
                  <a:cubicBezTo>
                    <a:pt x="467" y="3587"/>
                    <a:pt x="1964" y="1844"/>
                    <a:pt x="3448" y="1771"/>
                  </a:cubicBezTo>
                  <a:cubicBezTo>
                    <a:pt x="3516" y="1766"/>
                    <a:pt x="3584" y="1764"/>
                    <a:pt x="3650" y="1764"/>
                  </a:cubicBezTo>
                  <a:cubicBezTo>
                    <a:pt x="4519" y="1764"/>
                    <a:pt x="5258" y="2126"/>
                    <a:pt x="5976" y="2605"/>
                  </a:cubicBezTo>
                  <a:cubicBezTo>
                    <a:pt x="7018" y="3317"/>
                    <a:pt x="8049" y="4040"/>
                    <a:pt x="9092" y="4764"/>
                  </a:cubicBezTo>
                  <a:cubicBezTo>
                    <a:pt x="9852" y="5280"/>
                    <a:pt x="10601" y="5819"/>
                    <a:pt x="11496" y="6102"/>
                  </a:cubicBezTo>
                  <a:cubicBezTo>
                    <a:pt x="12039" y="6272"/>
                    <a:pt x="12578" y="6367"/>
                    <a:pt x="13107" y="6367"/>
                  </a:cubicBezTo>
                  <a:cubicBezTo>
                    <a:pt x="13870" y="6367"/>
                    <a:pt x="14614" y="6170"/>
                    <a:pt x="15324" y="5721"/>
                  </a:cubicBezTo>
                  <a:cubicBezTo>
                    <a:pt x="15962" y="5341"/>
                    <a:pt x="16392" y="4813"/>
                    <a:pt x="16478" y="4053"/>
                  </a:cubicBezTo>
                  <a:cubicBezTo>
                    <a:pt x="16490" y="3832"/>
                    <a:pt x="16625" y="3636"/>
                    <a:pt x="16833" y="3550"/>
                  </a:cubicBezTo>
                  <a:cubicBezTo>
                    <a:pt x="17557" y="3133"/>
                    <a:pt x="18207" y="2568"/>
                    <a:pt x="18723" y="1893"/>
                  </a:cubicBezTo>
                  <a:cubicBezTo>
                    <a:pt x="18796" y="1795"/>
                    <a:pt x="18833" y="1636"/>
                    <a:pt x="19042" y="1611"/>
                  </a:cubicBezTo>
                  <a:lnTo>
                    <a:pt x="19042" y="2262"/>
                  </a:lnTo>
                  <a:cubicBezTo>
                    <a:pt x="19054" y="3317"/>
                    <a:pt x="19618" y="4163"/>
                    <a:pt x="20477" y="4396"/>
                  </a:cubicBezTo>
                  <a:cubicBezTo>
                    <a:pt x="20695" y="4459"/>
                    <a:pt x="20918" y="4490"/>
                    <a:pt x="21138" y="4490"/>
                  </a:cubicBezTo>
                  <a:cubicBezTo>
                    <a:pt x="21945" y="4490"/>
                    <a:pt x="22723" y="4082"/>
                    <a:pt x="23176" y="3378"/>
                  </a:cubicBezTo>
                  <a:cubicBezTo>
                    <a:pt x="23299" y="3218"/>
                    <a:pt x="23360" y="3010"/>
                    <a:pt x="23360" y="2814"/>
                  </a:cubicBezTo>
                  <a:cubicBezTo>
                    <a:pt x="23338" y="2623"/>
                    <a:pt x="23285" y="2453"/>
                    <a:pt x="23079" y="2453"/>
                  </a:cubicBezTo>
                  <a:cubicBezTo>
                    <a:pt x="23060" y="2453"/>
                    <a:pt x="23039" y="2455"/>
                    <a:pt x="23017" y="2458"/>
                  </a:cubicBezTo>
                  <a:cubicBezTo>
                    <a:pt x="22759" y="2482"/>
                    <a:pt x="22685" y="2679"/>
                    <a:pt x="22759" y="2900"/>
                  </a:cubicBezTo>
                  <a:cubicBezTo>
                    <a:pt x="22820" y="3059"/>
                    <a:pt x="22882" y="3169"/>
                    <a:pt x="22759" y="3329"/>
                  </a:cubicBezTo>
                  <a:cubicBezTo>
                    <a:pt x="22438" y="3810"/>
                    <a:pt x="21773" y="4111"/>
                    <a:pt x="21112" y="4111"/>
                  </a:cubicBezTo>
                  <a:cubicBezTo>
                    <a:pt x="20964" y="4111"/>
                    <a:pt x="20817" y="4096"/>
                    <a:pt x="20673" y="4065"/>
                  </a:cubicBezTo>
                  <a:cubicBezTo>
                    <a:pt x="20023" y="3918"/>
                    <a:pt x="19545" y="3366"/>
                    <a:pt x="19447" y="2630"/>
                  </a:cubicBezTo>
                  <a:cubicBezTo>
                    <a:pt x="19410" y="2372"/>
                    <a:pt x="19397" y="2127"/>
                    <a:pt x="19410" y="1881"/>
                  </a:cubicBezTo>
                  <a:cubicBezTo>
                    <a:pt x="19422" y="1476"/>
                    <a:pt x="19483" y="1071"/>
                    <a:pt x="19618" y="691"/>
                  </a:cubicBezTo>
                  <a:cubicBezTo>
                    <a:pt x="19655" y="556"/>
                    <a:pt x="19692" y="384"/>
                    <a:pt x="19532" y="311"/>
                  </a:cubicBezTo>
                  <a:cubicBezTo>
                    <a:pt x="19491" y="289"/>
                    <a:pt x="19453" y="279"/>
                    <a:pt x="19419" y="279"/>
                  </a:cubicBezTo>
                  <a:cubicBezTo>
                    <a:pt x="19304" y="279"/>
                    <a:pt x="19231" y="391"/>
                    <a:pt x="19164" y="495"/>
                  </a:cubicBezTo>
                  <a:cubicBezTo>
                    <a:pt x="19054" y="642"/>
                    <a:pt x="18980" y="814"/>
                    <a:pt x="18882" y="986"/>
                  </a:cubicBezTo>
                  <a:cubicBezTo>
                    <a:pt x="18342" y="1943"/>
                    <a:pt x="17545" y="2728"/>
                    <a:pt x="16576" y="3268"/>
                  </a:cubicBezTo>
                  <a:cubicBezTo>
                    <a:pt x="16441" y="3133"/>
                    <a:pt x="16465" y="2998"/>
                    <a:pt x="16428" y="2887"/>
                  </a:cubicBezTo>
                  <a:cubicBezTo>
                    <a:pt x="15954" y="1138"/>
                    <a:pt x="14239" y="0"/>
                    <a:pt x="1256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043931" y="475425"/>
              <a:ext cx="1214954" cy="355124"/>
            </a:xfrm>
            <a:custGeom>
              <a:avLst/>
              <a:gdLst/>
              <a:ahLst/>
              <a:cxnLst/>
              <a:rect l="l" t="t" r="r" b="b"/>
              <a:pathLst>
                <a:path w="23360" h="6828" extrusionOk="0">
                  <a:moveTo>
                    <a:pt x="10811" y="371"/>
                  </a:moveTo>
                  <a:cubicBezTo>
                    <a:pt x="11533" y="371"/>
                    <a:pt x="12239" y="638"/>
                    <a:pt x="12784" y="1128"/>
                  </a:cubicBezTo>
                  <a:cubicBezTo>
                    <a:pt x="13385" y="1643"/>
                    <a:pt x="13398" y="2403"/>
                    <a:pt x="12833" y="2968"/>
                  </a:cubicBezTo>
                  <a:cubicBezTo>
                    <a:pt x="12527" y="3238"/>
                    <a:pt x="12171" y="3446"/>
                    <a:pt x="11791" y="3581"/>
                  </a:cubicBezTo>
                  <a:cubicBezTo>
                    <a:pt x="11128" y="3790"/>
                    <a:pt x="10453" y="3900"/>
                    <a:pt x="9766" y="3913"/>
                  </a:cubicBezTo>
                  <a:cubicBezTo>
                    <a:pt x="9725" y="3913"/>
                    <a:pt x="9684" y="3914"/>
                    <a:pt x="9643" y="3914"/>
                  </a:cubicBezTo>
                  <a:cubicBezTo>
                    <a:pt x="8949" y="3914"/>
                    <a:pt x="8267" y="3816"/>
                    <a:pt x="7595" y="3630"/>
                  </a:cubicBezTo>
                  <a:cubicBezTo>
                    <a:pt x="7276" y="3544"/>
                    <a:pt x="7202" y="3373"/>
                    <a:pt x="7276" y="3054"/>
                  </a:cubicBezTo>
                  <a:cubicBezTo>
                    <a:pt x="7631" y="1643"/>
                    <a:pt x="9116" y="441"/>
                    <a:pt x="10588" y="379"/>
                  </a:cubicBezTo>
                  <a:cubicBezTo>
                    <a:pt x="10663" y="373"/>
                    <a:pt x="10737" y="371"/>
                    <a:pt x="10811" y="371"/>
                  </a:cubicBezTo>
                  <a:close/>
                  <a:moveTo>
                    <a:pt x="10791" y="0"/>
                  </a:moveTo>
                  <a:cubicBezTo>
                    <a:pt x="9118" y="0"/>
                    <a:pt x="7398" y="1132"/>
                    <a:pt x="6932" y="2882"/>
                  </a:cubicBezTo>
                  <a:cubicBezTo>
                    <a:pt x="6908" y="2992"/>
                    <a:pt x="6932" y="3127"/>
                    <a:pt x="6773" y="3262"/>
                  </a:cubicBezTo>
                  <a:cubicBezTo>
                    <a:pt x="5816" y="2722"/>
                    <a:pt x="5018" y="1937"/>
                    <a:pt x="4478" y="980"/>
                  </a:cubicBezTo>
                  <a:cubicBezTo>
                    <a:pt x="4380" y="809"/>
                    <a:pt x="4307" y="637"/>
                    <a:pt x="4196" y="490"/>
                  </a:cubicBezTo>
                  <a:cubicBezTo>
                    <a:pt x="4130" y="385"/>
                    <a:pt x="4049" y="274"/>
                    <a:pt x="3930" y="274"/>
                  </a:cubicBezTo>
                  <a:cubicBezTo>
                    <a:pt x="3896" y="274"/>
                    <a:pt x="3858" y="283"/>
                    <a:pt x="3816" y="306"/>
                  </a:cubicBezTo>
                  <a:cubicBezTo>
                    <a:pt x="3669" y="379"/>
                    <a:pt x="3705" y="551"/>
                    <a:pt x="3742" y="686"/>
                  </a:cubicBezTo>
                  <a:cubicBezTo>
                    <a:pt x="3877" y="1066"/>
                    <a:pt x="3939" y="1471"/>
                    <a:pt x="3951" y="1876"/>
                  </a:cubicBezTo>
                  <a:cubicBezTo>
                    <a:pt x="3963" y="2121"/>
                    <a:pt x="3951" y="2379"/>
                    <a:pt x="3926" y="2624"/>
                  </a:cubicBezTo>
                  <a:cubicBezTo>
                    <a:pt x="3816" y="3360"/>
                    <a:pt x="3337" y="3925"/>
                    <a:pt x="2699" y="4072"/>
                  </a:cubicBezTo>
                  <a:cubicBezTo>
                    <a:pt x="2559" y="4103"/>
                    <a:pt x="2414" y="4117"/>
                    <a:pt x="2269" y="4117"/>
                  </a:cubicBezTo>
                  <a:cubicBezTo>
                    <a:pt x="1602" y="4117"/>
                    <a:pt x="924" y="3809"/>
                    <a:pt x="601" y="3336"/>
                  </a:cubicBezTo>
                  <a:cubicBezTo>
                    <a:pt x="491" y="3176"/>
                    <a:pt x="552" y="3054"/>
                    <a:pt x="601" y="2907"/>
                  </a:cubicBezTo>
                  <a:cubicBezTo>
                    <a:pt x="675" y="2673"/>
                    <a:pt x="577" y="2477"/>
                    <a:pt x="344" y="2453"/>
                  </a:cubicBezTo>
                  <a:cubicBezTo>
                    <a:pt x="330" y="2451"/>
                    <a:pt x="316" y="2450"/>
                    <a:pt x="303" y="2450"/>
                  </a:cubicBezTo>
                  <a:cubicBezTo>
                    <a:pt x="101" y="2450"/>
                    <a:pt x="23" y="2624"/>
                    <a:pt x="0" y="2808"/>
                  </a:cubicBezTo>
                  <a:cubicBezTo>
                    <a:pt x="0" y="3017"/>
                    <a:pt x="62" y="3213"/>
                    <a:pt x="184" y="3385"/>
                  </a:cubicBezTo>
                  <a:cubicBezTo>
                    <a:pt x="637" y="4089"/>
                    <a:pt x="1416" y="4497"/>
                    <a:pt x="2223" y="4497"/>
                  </a:cubicBezTo>
                  <a:cubicBezTo>
                    <a:pt x="2443" y="4497"/>
                    <a:pt x="2665" y="4466"/>
                    <a:pt x="2883" y="4403"/>
                  </a:cubicBezTo>
                  <a:cubicBezTo>
                    <a:pt x="3742" y="4158"/>
                    <a:pt x="4307" y="3324"/>
                    <a:pt x="4319" y="2269"/>
                  </a:cubicBezTo>
                  <a:lnTo>
                    <a:pt x="4319" y="1618"/>
                  </a:lnTo>
                  <a:cubicBezTo>
                    <a:pt x="4527" y="1643"/>
                    <a:pt x="4564" y="1790"/>
                    <a:pt x="4650" y="1900"/>
                  </a:cubicBezTo>
                  <a:cubicBezTo>
                    <a:pt x="5153" y="2575"/>
                    <a:pt x="5803" y="3127"/>
                    <a:pt x="6540" y="3557"/>
                  </a:cubicBezTo>
                  <a:cubicBezTo>
                    <a:pt x="6736" y="3643"/>
                    <a:pt x="6871" y="3827"/>
                    <a:pt x="6883" y="4047"/>
                  </a:cubicBezTo>
                  <a:cubicBezTo>
                    <a:pt x="6957" y="4808"/>
                    <a:pt x="7398" y="5336"/>
                    <a:pt x="8036" y="5728"/>
                  </a:cubicBezTo>
                  <a:cubicBezTo>
                    <a:pt x="8765" y="6173"/>
                    <a:pt x="9511" y="6371"/>
                    <a:pt x="10274" y="6371"/>
                  </a:cubicBezTo>
                  <a:cubicBezTo>
                    <a:pt x="10796" y="6371"/>
                    <a:pt x="11326" y="6278"/>
                    <a:pt x="11864" y="6109"/>
                  </a:cubicBezTo>
                  <a:cubicBezTo>
                    <a:pt x="12760" y="5826"/>
                    <a:pt x="13508" y="5287"/>
                    <a:pt x="14269" y="4759"/>
                  </a:cubicBezTo>
                  <a:cubicBezTo>
                    <a:pt x="15312" y="4047"/>
                    <a:pt x="16342" y="3324"/>
                    <a:pt x="17397" y="2612"/>
                  </a:cubicBezTo>
                  <a:cubicBezTo>
                    <a:pt x="18102" y="2127"/>
                    <a:pt x="18861" y="1761"/>
                    <a:pt x="19746" y="1761"/>
                  </a:cubicBezTo>
                  <a:cubicBezTo>
                    <a:pt x="19801" y="1761"/>
                    <a:pt x="19857" y="1763"/>
                    <a:pt x="19912" y="1766"/>
                  </a:cubicBezTo>
                  <a:cubicBezTo>
                    <a:pt x="21409" y="1851"/>
                    <a:pt x="22894" y="3594"/>
                    <a:pt x="22697" y="5041"/>
                  </a:cubicBezTo>
                  <a:cubicBezTo>
                    <a:pt x="22587" y="5777"/>
                    <a:pt x="21998" y="6354"/>
                    <a:pt x="21262" y="6440"/>
                  </a:cubicBezTo>
                  <a:cubicBezTo>
                    <a:pt x="21235" y="6442"/>
                    <a:pt x="21209" y="6443"/>
                    <a:pt x="21183" y="6443"/>
                  </a:cubicBezTo>
                  <a:cubicBezTo>
                    <a:pt x="20796" y="6443"/>
                    <a:pt x="20444" y="6194"/>
                    <a:pt x="20317" y="5826"/>
                  </a:cubicBezTo>
                  <a:cubicBezTo>
                    <a:pt x="20158" y="5422"/>
                    <a:pt x="20256" y="4931"/>
                    <a:pt x="20538" y="4735"/>
                  </a:cubicBezTo>
                  <a:cubicBezTo>
                    <a:pt x="20661" y="4661"/>
                    <a:pt x="20734" y="4563"/>
                    <a:pt x="20698" y="4428"/>
                  </a:cubicBezTo>
                  <a:cubicBezTo>
                    <a:pt x="20661" y="4293"/>
                    <a:pt x="20550" y="4207"/>
                    <a:pt x="20428" y="4195"/>
                  </a:cubicBezTo>
                  <a:cubicBezTo>
                    <a:pt x="20411" y="4192"/>
                    <a:pt x="20394" y="4191"/>
                    <a:pt x="20377" y="4191"/>
                  </a:cubicBezTo>
                  <a:cubicBezTo>
                    <a:pt x="20213" y="4191"/>
                    <a:pt x="20067" y="4298"/>
                    <a:pt x="20023" y="4465"/>
                  </a:cubicBezTo>
                  <a:cubicBezTo>
                    <a:pt x="19851" y="5054"/>
                    <a:pt x="19753" y="5667"/>
                    <a:pt x="20109" y="6219"/>
                  </a:cubicBezTo>
                  <a:cubicBezTo>
                    <a:pt x="20364" y="6625"/>
                    <a:pt x="20734" y="6827"/>
                    <a:pt x="21154" y="6827"/>
                  </a:cubicBezTo>
                  <a:cubicBezTo>
                    <a:pt x="21319" y="6827"/>
                    <a:pt x="21491" y="6796"/>
                    <a:pt x="21667" y="6734"/>
                  </a:cubicBezTo>
                  <a:cubicBezTo>
                    <a:pt x="22845" y="6293"/>
                    <a:pt x="23360" y="5262"/>
                    <a:pt x="23004" y="4023"/>
                  </a:cubicBezTo>
                  <a:cubicBezTo>
                    <a:pt x="22529" y="2413"/>
                    <a:pt x="21179" y="1431"/>
                    <a:pt x="19666" y="1431"/>
                  </a:cubicBezTo>
                  <a:cubicBezTo>
                    <a:pt x="19185" y="1431"/>
                    <a:pt x="18687" y="1531"/>
                    <a:pt x="18195" y="1741"/>
                  </a:cubicBezTo>
                  <a:cubicBezTo>
                    <a:pt x="17287" y="2134"/>
                    <a:pt x="16539" y="2784"/>
                    <a:pt x="15717" y="3324"/>
                  </a:cubicBezTo>
                  <a:cubicBezTo>
                    <a:pt x="14833" y="3913"/>
                    <a:pt x="13962" y="4526"/>
                    <a:pt x="13079" y="5115"/>
                  </a:cubicBezTo>
                  <a:cubicBezTo>
                    <a:pt x="12223" y="5676"/>
                    <a:pt x="11315" y="6011"/>
                    <a:pt x="10356" y="6011"/>
                  </a:cubicBezTo>
                  <a:cubicBezTo>
                    <a:pt x="9995" y="6011"/>
                    <a:pt x="9627" y="5964"/>
                    <a:pt x="9251" y="5863"/>
                  </a:cubicBezTo>
                  <a:cubicBezTo>
                    <a:pt x="8343" y="5618"/>
                    <a:pt x="7521" y="5188"/>
                    <a:pt x="7276" y="4146"/>
                  </a:cubicBezTo>
                  <a:cubicBezTo>
                    <a:pt x="7263" y="4060"/>
                    <a:pt x="7251" y="3974"/>
                    <a:pt x="7251" y="3888"/>
                  </a:cubicBezTo>
                  <a:lnTo>
                    <a:pt x="7251" y="3888"/>
                  </a:lnTo>
                  <a:cubicBezTo>
                    <a:pt x="8009" y="4158"/>
                    <a:pt x="8760" y="4242"/>
                    <a:pt x="9514" y="4242"/>
                  </a:cubicBezTo>
                  <a:cubicBezTo>
                    <a:pt x="9822" y="4242"/>
                    <a:pt x="10131" y="4228"/>
                    <a:pt x="10441" y="4207"/>
                  </a:cubicBezTo>
                  <a:cubicBezTo>
                    <a:pt x="11202" y="4182"/>
                    <a:pt x="11950" y="3962"/>
                    <a:pt x="12613" y="3569"/>
                  </a:cubicBezTo>
                  <a:cubicBezTo>
                    <a:pt x="13888" y="2772"/>
                    <a:pt x="13913" y="1422"/>
                    <a:pt x="12674" y="563"/>
                  </a:cubicBezTo>
                  <a:cubicBezTo>
                    <a:pt x="12107" y="177"/>
                    <a:pt x="11453" y="0"/>
                    <a:pt x="1079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91475" y="872777"/>
              <a:ext cx="2831320" cy="11806"/>
            </a:xfrm>
            <a:custGeom>
              <a:avLst/>
              <a:gdLst/>
              <a:ahLst/>
              <a:cxnLst/>
              <a:rect l="l" t="t" r="r" b="b"/>
              <a:pathLst>
                <a:path w="54438" h="227" extrusionOk="0">
                  <a:moveTo>
                    <a:pt x="113" y="1"/>
                  </a:moveTo>
                  <a:cubicBezTo>
                    <a:pt x="3" y="1"/>
                    <a:pt x="0" y="226"/>
                    <a:pt x="106" y="226"/>
                  </a:cubicBezTo>
                  <a:cubicBezTo>
                    <a:pt x="114" y="226"/>
                    <a:pt x="121" y="225"/>
                    <a:pt x="130" y="223"/>
                  </a:cubicBezTo>
                  <a:lnTo>
                    <a:pt x="54308" y="223"/>
                  </a:lnTo>
                  <a:cubicBezTo>
                    <a:pt x="54316" y="225"/>
                    <a:pt x="54324" y="226"/>
                    <a:pt x="54332" y="226"/>
                  </a:cubicBezTo>
                  <a:cubicBezTo>
                    <a:pt x="54438" y="226"/>
                    <a:pt x="54435" y="1"/>
                    <a:pt x="54324" y="1"/>
                  </a:cubicBezTo>
                  <a:cubicBezTo>
                    <a:pt x="54319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3152788" y="3505340"/>
            <a:ext cx="2831320" cy="409214"/>
            <a:chOff x="3156342" y="3913715"/>
            <a:chExt cx="2831320" cy="409214"/>
          </a:xfrm>
        </p:grpSpPr>
        <p:sp>
          <p:nvSpPr>
            <p:cNvPr id="16" name="Google Shape;16;p2"/>
            <p:cNvSpPr/>
            <p:nvPr/>
          </p:nvSpPr>
          <p:spPr>
            <a:xfrm>
              <a:off x="4509422" y="3967285"/>
              <a:ext cx="1215006" cy="355592"/>
            </a:xfrm>
            <a:custGeom>
              <a:avLst/>
              <a:gdLst/>
              <a:ahLst/>
              <a:cxnLst/>
              <a:rect l="l" t="t" r="r" b="b"/>
              <a:pathLst>
                <a:path w="23361" h="6837" extrusionOk="0">
                  <a:moveTo>
                    <a:pt x="9617" y="2934"/>
                  </a:moveTo>
                  <a:cubicBezTo>
                    <a:pt x="9663" y="2934"/>
                    <a:pt x="9709" y="2934"/>
                    <a:pt x="9754" y="2935"/>
                  </a:cubicBezTo>
                  <a:cubicBezTo>
                    <a:pt x="10441" y="2948"/>
                    <a:pt x="11116" y="3058"/>
                    <a:pt x="11779" y="3267"/>
                  </a:cubicBezTo>
                  <a:cubicBezTo>
                    <a:pt x="12159" y="3389"/>
                    <a:pt x="12515" y="3610"/>
                    <a:pt x="12821" y="3880"/>
                  </a:cubicBezTo>
                  <a:cubicBezTo>
                    <a:pt x="13386" y="4444"/>
                    <a:pt x="13373" y="5193"/>
                    <a:pt x="12772" y="5720"/>
                  </a:cubicBezTo>
                  <a:cubicBezTo>
                    <a:pt x="12227" y="6210"/>
                    <a:pt x="11521" y="6477"/>
                    <a:pt x="10799" y="6477"/>
                  </a:cubicBezTo>
                  <a:cubicBezTo>
                    <a:pt x="10725" y="6477"/>
                    <a:pt x="10651" y="6474"/>
                    <a:pt x="10576" y="6469"/>
                  </a:cubicBezTo>
                  <a:cubicBezTo>
                    <a:pt x="9104" y="6395"/>
                    <a:pt x="7619" y="5205"/>
                    <a:pt x="7264" y="3794"/>
                  </a:cubicBezTo>
                  <a:cubicBezTo>
                    <a:pt x="7190" y="3463"/>
                    <a:pt x="7264" y="3303"/>
                    <a:pt x="7583" y="3217"/>
                  </a:cubicBezTo>
                  <a:cubicBezTo>
                    <a:pt x="8250" y="3022"/>
                    <a:pt x="8928" y="2934"/>
                    <a:pt x="9617" y="2934"/>
                  </a:cubicBezTo>
                  <a:close/>
                  <a:moveTo>
                    <a:pt x="21140" y="1"/>
                  </a:moveTo>
                  <a:cubicBezTo>
                    <a:pt x="20727" y="1"/>
                    <a:pt x="20371" y="206"/>
                    <a:pt x="20109" y="616"/>
                  </a:cubicBezTo>
                  <a:cubicBezTo>
                    <a:pt x="19753" y="1181"/>
                    <a:pt x="19851" y="1782"/>
                    <a:pt x="20023" y="2371"/>
                  </a:cubicBezTo>
                  <a:cubicBezTo>
                    <a:pt x="20068" y="2528"/>
                    <a:pt x="20215" y="2644"/>
                    <a:pt x="20381" y="2644"/>
                  </a:cubicBezTo>
                  <a:cubicBezTo>
                    <a:pt x="20396" y="2644"/>
                    <a:pt x="20412" y="2643"/>
                    <a:pt x="20428" y="2641"/>
                  </a:cubicBezTo>
                  <a:cubicBezTo>
                    <a:pt x="20563" y="2629"/>
                    <a:pt x="20673" y="2530"/>
                    <a:pt x="20698" y="2408"/>
                  </a:cubicBezTo>
                  <a:cubicBezTo>
                    <a:pt x="20735" y="2273"/>
                    <a:pt x="20649" y="2187"/>
                    <a:pt x="20538" y="2101"/>
                  </a:cubicBezTo>
                  <a:cubicBezTo>
                    <a:pt x="20256" y="1892"/>
                    <a:pt x="20158" y="1414"/>
                    <a:pt x="20318" y="1009"/>
                  </a:cubicBezTo>
                  <a:cubicBezTo>
                    <a:pt x="20444" y="641"/>
                    <a:pt x="20796" y="392"/>
                    <a:pt x="21183" y="392"/>
                  </a:cubicBezTo>
                  <a:cubicBezTo>
                    <a:pt x="21209" y="392"/>
                    <a:pt x="21236" y="393"/>
                    <a:pt x="21262" y="396"/>
                  </a:cubicBezTo>
                  <a:cubicBezTo>
                    <a:pt x="21998" y="482"/>
                    <a:pt x="22587" y="1046"/>
                    <a:pt x="22698" y="1782"/>
                  </a:cubicBezTo>
                  <a:cubicBezTo>
                    <a:pt x="22894" y="3242"/>
                    <a:pt x="21409" y="4984"/>
                    <a:pt x="19925" y="5058"/>
                  </a:cubicBezTo>
                  <a:cubicBezTo>
                    <a:pt x="19856" y="5062"/>
                    <a:pt x="19788" y="5064"/>
                    <a:pt x="19720" y="5064"/>
                  </a:cubicBezTo>
                  <a:cubicBezTo>
                    <a:pt x="18842" y="5064"/>
                    <a:pt x="18104" y="4702"/>
                    <a:pt x="17398" y="4223"/>
                  </a:cubicBezTo>
                  <a:cubicBezTo>
                    <a:pt x="16342" y="3512"/>
                    <a:pt x="15312" y="2788"/>
                    <a:pt x="14269" y="2064"/>
                  </a:cubicBezTo>
                  <a:cubicBezTo>
                    <a:pt x="13508" y="1549"/>
                    <a:pt x="12760" y="997"/>
                    <a:pt x="11864" y="727"/>
                  </a:cubicBezTo>
                  <a:cubicBezTo>
                    <a:pt x="11324" y="552"/>
                    <a:pt x="10789" y="456"/>
                    <a:pt x="10263" y="456"/>
                  </a:cubicBezTo>
                  <a:cubicBezTo>
                    <a:pt x="9500" y="456"/>
                    <a:pt x="8755" y="657"/>
                    <a:pt x="8037" y="1107"/>
                  </a:cubicBezTo>
                  <a:cubicBezTo>
                    <a:pt x="7399" y="1488"/>
                    <a:pt x="6969" y="2015"/>
                    <a:pt x="6896" y="2776"/>
                  </a:cubicBezTo>
                  <a:cubicBezTo>
                    <a:pt x="6871" y="2997"/>
                    <a:pt x="6736" y="3193"/>
                    <a:pt x="6540" y="3279"/>
                  </a:cubicBezTo>
                  <a:cubicBezTo>
                    <a:pt x="5804" y="3696"/>
                    <a:pt x="5153" y="4260"/>
                    <a:pt x="4650" y="4935"/>
                  </a:cubicBezTo>
                  <a:cubicBezTo>
                    <a:pt x="4565" y="5033"/>
                    <a:pt x="4528" y="5193"/>
                    <a:pt x="4331" y="5217"/>
                  </a:cubicBezTo>
                  <a:lnTo>
                    <a:pt x="4331" y="4567"/>
                  </a:lnTo>
                  <a:cubicBezTo>
                    <a:pt x="4307" y="3512"/>
                    <a:pt x="3743" y="2665"/>
                    <a:pt x="2884" y="2432"/>
                  </a:cubicBezTo>
                  <a:cubicBezTo>
                    <a:pt x="2665" y="2369"/>
                    <a:pt x="2444" y="2339"/>
                    <a:pt x="2224" y="2339"/>
                  </a:cubicBezTo>
                  <a:cubicBezTo>
                    <a:pt x="1421" y="2339"/>
                    <a:pt x="650" y="2747"/>
                    <a:pt x="197" y="3451"/>
                  </a:cubicBezTo>
                  <a:cubicBezTo>
                    <a:pt x="62" y="3610"/>
                    <a:pt x="1" y="3806"/>
                    <a:pt x="1" y="4015"/>
                  </a:cubicBezTo>
                  <a:cubicBezTo>
                    <a:pt x="23" y="4205"/>
                    <a:pt x="76" y="4375"/>
                    <a:pt x="281" y="4375"/>
                  </a:cubicBezTo>
                  <a:cubicBezTo>
                    <a:pt x="301" y="4375"/>
                    <a:pt x="322" y="4374"/>
                    <a:pt x="344" y="4371"/>
                  </a:cubicBezTo>
                  <a:cubicBezTo>
                    <a:pt x="602" y="4346"/>
                    <a:pt x="675" y="4150"/>
                    <a:pt x="602" y="3929"/>
                  </a:cubicBezTo>
                  <a:cubicBezTo>
                    <a:pt x="553" y="3770"/>
                    <a:pt x="491" y="3659"/>
                    <a:pt x="602" y="3500"/>
                  </a:cubicBezTo>
                  <a:cubicBezTo>
                    <a:pt x="933" y="3018"/>
                    <a:pt x="1600" y="2717"/>
                    <a:pt x="2261" y="2717"/>
                  </a:cubicBezTo>
                  <a:cubicBezTo>
                    <a:pt x="2409" y="2717"/>
                    <a:pt x="2556" y="2732"/>
                    <a:pt x="2700" y="2763"/>
                  </a:cubicBezTo>
                  <a:cubicBezTo>
                    <a:pt x="3338" y="2911"/>
                    <a:pt x="3828" y="3463"/>
                    <a:pt x="3927" y="4199"/>
                  </a:cubicBezTo>
                  <a:cubicBezTo>
                    <a:pt x="3951" y="4457"/>
                    <a:pt x="3963" y="4702"/>
                    <a:pt x="3951" y="4947"/>
                  </a:cubicBezTo>
                  <a:cubicBezTo>
                    <a:pt x="3939" y="5352"/>
                    <a:pt x="3877" y="5757"/>
                    <a:pt x="3755" y="6150"/>
                  </a:cubicBezTo>
                  <a:cubicBezTo>
                    <a:pt x="3706" y="6285"/>
                    <a:pt x="3669" y="6444"/>
                    <a:pt x="3828" y="6530"/>
                  </a:cubicBezTo>
                  <a:cubicBezTo>
                    <a:pt x="3867" y="6548"/>
                    <a:pt x="3902" y="6556"/>
                    <a:pt x="3934" y="6556"/>
                  </a:cubicBezTo>
                  <a:cubicBezTo>
                    <a:pt x="4057" y="6556"/>
                    <a:pt x="4141" y="6443"/>
                    <a:pt x="4209" y="6346"/>
                  </a:cubicBezTo>
                  <a:cubicBezTo>
                    <a:pt x="4307" y="6186"/>
                    <a:pt x="4381" y="6002"/>
                    <a:pt x="4479" y="5855"/>
                  </a:cubicBezTo>
                  <a:cubicBezTo>
                    <a:pt x="5018" y="4898"/>
                    <a:pt x="5816" y="4101"/>
                    <a:pt x="6785" y="3561"/>
                  </a:cubicBezTo>
                  <a:cubicBezTo>
                    <a:pt x="6920" y="3696"/>
                    <a:pt x="6908" y="3831"/>
                    <a:pt x="6932" y="3954"/>
                  </a:cubicBezTo>
                  <a:cubicBezTo>
                    <a:pt x="7406" y="5699"/>
                    <a:pt x="9115" y="6836"/>
                    <a:pt x="10782" y="6836"/>
                  </a:cubicBezTo>
                  <a:cubicBezTo>
                    <a:pt x="11446" y="6836"/>
                    <a:pt x="12104" y="6655"/>
                    <a:pt x="12674" y="6260"/>
                  </a:cubicBezTo>
                  <a:cubicBezTo>
                    <a:pt x="13926" y="5414"/>
                    <a:pt x="13889" y="4064"/>
                    <a:pt x="12625" y="3267"/>
                  </a:cubicBezTo>
                  <a:cubicBezTo>
                    <a:pt x="11950" y="2874"/>
                    <a:pt x="11202" y="2653"/>
                    <a:pt x="10441" y="2629"/>
                  </a:cubicBezTo>
                  <a:cubicBezTo>
                    <a:pt x="10113" y="2602"/>
                    <a:pt x="9786" y="2585"/>
                    <a:pt x="9459" y="2585"/>
                  </a:cubicBezTo>
                  <a:cubicBezTo>
                    <a:pt x="8724" y="2585"/>
                    <a:pt x="7991" y="2672"/>
                    <a:pt x="7251" y="2935"/>
                  </a:cubicBezTo>
                  <a:cubicBezTo>
                    <a:pt x="7251" y="2849"/>
                    <a:pt x="7264" y="2776"/>
                    <a:pt x="7276" y="2690"/>
                  </a:cubicBezTo>
                  <a:cubicBezTo>
                    <a:pt x="7521" y="1647"/>
                    <a:pt x="8343" y="1218"/>
                    <a:pt x="9251" y="972"/>
                  </a:cubicBezTo>
                  <a:cubicBezTo>
                    <a:pt x="9631" y="870"/>
                    <a:pt x="10005" y="822"/>
                    <a:pt x="10371" y="822"/>
                  </a:cubicBezTo>
                  <a:cubicBezTo>
                    <a:pt x="11328" y="822"/>
                    <a:pt x="12236" y="1153"/>
                    <a:pt x="13079" y="1721"/>
                  </a:cubicBezTo>
                  <a:cubicBezTo>
                    <a:pt x="13962" y="2310"/>
                    <a:pt x="14833" y="2923"/>
                    <a:pt x="15717" y="3512"/>
                  </a:cubicBezTo>
                  <a:cubicBezTo>
                    <a:pt x="16539" y="4052"/>
                    <a:pt x="17287" y="4702"/>
                    <a:pt x="18195" y="5095"/>
                  </a:cubicBezTo>
                  <a:cubicBezTo>
                    <a:pt x="18689" y="5306"/>
                    <a:pt x="19190" y="5406"/>
                    <a:pt x="19675" y="5406"/>
                  </a:cubicBezTo>
                  <a:cubicBezTo>
                    <a:pt x="21188" y="5406"/>
                    <a:pt x="22540" y="4430"/>
                    <a:pt x="23004" y="2813"/>
                  </a:cubicBezTo>
                  <a:cubicBezTo>
                    <a:pt x="23360" y="1573"/>
                    <a:pt x="22857" y="543"/>
                    <a:pt x="21667" y="101"/>
                  </a:cubicBezTo>
                  <a:cubicBezTo>
                    <a:pt x="21483" y="34"/>
                    <a:pt x="21307" y="1"/>
                    <a:pt x="2114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420187" y="3968013"/>
              <a:ext cx="1215006" cy="354916"/>
            </a:xfrm>
            <a:custGeom>
              <a:avLst/>
              <a:gdLst/>
              <a:ahLst/>
              <a:cxnLst/>
              <a:rect l="l" t="t" r="r" b="b"/>
              <a:pathLst>
                <a:path w="23361" h="6824" extrusionOk="0">
                  <a:moveTo>
                    <a:pt x="13826" y="2918"/>
                  </a:moveTo>
                  <a:cubicBezTo>
                    <a:pt x="14477" y="2918"/>
                    <a:pt x="15126" y="3015"/>
                    <a:pt x="15766" y="3191"/>
                  </a:cubicBezTo>
                  <a:cubicBezTo>
                    <a:pt x="16085" y="3289"/>
                    <a:pt x="16159" y="3449"/>
                    <a:pt x="16085" y="3780"/>
                  </a:cubicBezTo>
                  <a:cubicBezTo>
                    <a:pt x="15729" y="5191"/>
                    <a:pt x="14245" y="6381"/>
                    <a:pt x="12773" y="6455"/>
                  </a:cubicBezTo>
                  <a:cubicBezTo>
                    <a:pt x="12698" y="6460"/>
                    <a:pt x="12624" y="6463"/>
                    <a:pt x="12549" y="6463"/>
                  </a:cubicBezTo>
                  <a:cubicBezTo>
                    <a:pt x="11828" y="6463"/>
                    <a:pt x="11122" y="6196"/>
                    <a:pt x="10577" y="5706"/>
                  </a:cubicBezTo>
                  <a:cubicBezTo>
                    <a:pt x="9975" y="5179"/>
                    <a:pt x="9963" y="4430"/>
                    <a:pt x="10540" y="3866"/>
                  </a:cubicBezTo>
                  <a:cubicBezTo>
                    <a:pt x="10834" y="3584"/>
                    <a:pt x="11190" y="3375"/>
                    <a:pt x="11570" y="3253"/>
                  </a:cubicBezTo>
                  <a:cubicBezTo>
                    <a:pt x="12233" y="3032"/>
                    <a:pt x="12908" y="2921"/>
                    <a:pt x="13607" y="2921"/>
                  </a:cubicBezTo>
                  <a:cubicBezTo>
                    <a:pt x="13680" y="2919"/>
                    <a:pt x="13753" y="2918"/>
                    <a:pt x="13826" y="2918"/>
                  </a:cubicBezTo>
                  <a:close/>
                  <a:moveTo>
                    <a:pt x="2212" y="1"/>
                  </a:moveTo>
                  <a:cubicBezTo>
                    <a:pt x="2046" y="1"/>
                    <a:pt x="1872" y="33"/>
                    <a:pt x="1694" y="99"/>
                  </a:cubicBezTo>
                  <a:cubicBezTo>
                    <a:pt x="516" y="541"/>
                    <a:pt x="1" y="1559"/>
                    <a:pt x="357" y="2811"/>
                  </a:cubicBezTo>
                  <a:cubicBezTo>
                    <a:pt x="830" y="4416"/>
                    <a:pt x="2174" y="5397"/>
                    <a:pt x="3682" y="5397"/>
                  </a:cubicBezTo>
                  <a:cubicBezTo>
                    <a:pt x="4168" y="5397"/>
                    <a:pt x="4670" y="5296"/>
                    <a:pt x="5166" y="5081"/>
                  </a:cubicBezTo>
                  <a:cubicBezTo>
                    <a:pt x="6074" y="4688"/>
                    <a:pt x="6822" y="4038"/>
                    <a:pt x="7644" y="3498"/>
                  </a:cubicBezTo>
                  <a:cubicBezTo>
                    <a:pt x="8528" y="2921"/>
                    <a:pt x="9399" y="2296"/>
                    <a:pt x="10282" y="1707"/>
                  </a:cubicBezTo>
                  <a:cubicBezTo>
                    <a:pt x="11138" y="1145"/>
                    <a:pt x="12045" y="810"/>
                    <a:pt x="13005" y="810"/>
                  </a:cubicBezTo>
                  <a:cubicBezTo>
                    <a:pt x="13366" y="810"/>
                    <a:pt x="13734" y="858"/>
                    <a:pt x="14110" y="958"/>
                  </a:cubicBezTo>
                  <a:cubicBezTo>
                    <a:pt x="15030" y="1204"/>
                    <a:pt x="15840" y="1645"/>
                    <a:pt x="16085" y="2688"/>
                  </a:cubicBezTo>
                  <a:cubicBezTo>
                    <a:pt x="16097" y="2725"/>
                    <a:pt x="16097" y="2774"/>
                    <a:pt x="16122" y="2934"/>
                  </a:cubicBezTo>
                  <a:cubicBezTo>
                    <a:pt x="15356" y="2664"/>
                    <a:pt x="14602" y="2579"/>
                    <a:pt x="13851" y="2579"/>
                  </a:cubicBezTo>
                  <a:cubicBezTo>
                    <a:pt x="13545" y="2579"/>
                    <a:pt x="13238" y="2593"/>
                    <a:pt x="12932" y="2615"/>
                  </a:cubicBezTo>
                  <a:cubicBezTo>
                    <a:pt x="12159" y="2676"/>
                    <a:pt x="11411" y="2835"/>
                    <a:pt x="10748" y="3253"/>
                  </a:cubicBezTo>
                  <a:cubicBezTo>
                    <a:pt x="9472" y="4050"/>
                    <a:pt x="9448" y="5400"/>
                    <a:pt x="10687" y="6258"/>
                  </a:cubicBezTo>
                  <a:cubicBezTo>
                    <a:pt x="11255" y="6645"/>
                    <a:pt x="11912" y="6823"/>
                    <a:pt x="12576" y="6823"/>
                  </a:cubicBezTo>
                  <a:cubicBezTo>
                    <a:pt x="14247" y="6823"/>
                    <a:pt x="15963" y="5696"/>
                    <a:pt x="16429" y="3940"/>
                  </a:cubicBezTo>
                  <a:cubicBezTo>
                    <a:pt x="16466" y="3829"/>
                    <a:pt x="16441" y="3694"/>
                    <a:pt x="16588" y="3559"/>
                  </a:cubicBezTo>
                  <a:cubicBezTo>
                    <a:pt x="17545" y="4099"/>
                    <a:pt x="18343" y="4884"/>
                    <a:pt x="18882" y="5853"/>
                  </a:cubicBezTo>
                  <a:cubicBezTo>
                    <a:pt x="18981" y="6013"/>
                    <a:pt x="19066" y="6185"/>
                    <a:pt x="19165" y="6332"/>
                  </a:cubicBezTo>
                  <a:cubicBezTo>
                    <a:pt x="19231" y="6436"/>
                    <a:pt x="19312" y="6548"/>
                    <a:pt x="19430" y="6548"/>
                  </a:cubicBezTo>
                  <a:cubicBezTo>
                    <a:pt x="19465" y="6548"/>
                    <a:pt x="19503" y="6538"/>
                    <a:pt x="19545" y="6516"/>
                  </a:cubicBezTo>
                  <a:cubicBezTo>
                    <a:pt x="19692" y="6442"/>
                    <a:pt x="19655" y="6271"/>
                    <a:pt x="19619" y="6136"/>
                  </a:cubicBezTo>
                  <a:cubicBezTo>
                    <a:pt x="19496" y="5755"/>
                    <a:pt x="19422" y="5350"/>
                    <a:pt x="19410" y="4946"/>
                  </a:cubicBezTo>
                  <a:cubicBezTo>
                    <a:pt x="19410" y="4700"/>
                    <a:pt x="19410" y="4443"/>
                    <a:pt x="19447" y="4197"/>
                  </a:cubicBezTo>
                  <a:cubicBezTo>
                    <a:pt x="19545" y="3461"/>
                    <a:pt x="20036" y="2897"/>
                    <a:pt x="20674" y="2762"/>
                  </a:cubicBezTo>
                  <a:cubicBezTo>
                    <a:pt x="20821" y="2727"/>
                    <a:pt x="20973" y="2711"/>
                    <a:pt x="21125" y="2711"/>
                  </a:cubicBezTo>
                  <a:cubicBezTo>
                    <a:pt x="21782" y="2711"/>
                    <a:pt x="22440" y="3017"/>
                    <a:pt x="22759" y="3486"/>
                  </a:cubicBezTo>
                  <a:cubicBezTo>
                    <a:pt x="22870" y="3657"/>
                    <a:pt x="22821" y="3768"/>
                    <a:pt x="22759" y="3915"/>
                  </a:cubicBezTo>
                  <a:cubicBezTo>
                    <a:pt x="22686" y="4148"/>
                    <a:pt x="22784" y="4344"/>
                    <a:pt x="23017" y="4369"/>
                  </a:cubicBezTo>
                  <a:cubicBezTo>
                    <a:pt x="23033" y="4371"/>
                    <a:pt x="23048" y="4371"/>
                    <a:pt x="23062" y="4371"/>
                  </a:cubicBezTo>
                  <a:cubicBezTo>
                    <a:pt x="23272" y="4371"/>
                    <a:pt x="23338" y="4208"/>
                    <a:pt x="23361" y="4013"/>
                  </a:cubicBezTo>
                  <a:cubicBezTo>
                    <a:pt x="23361" y="3805"/>
                    <a:pt x="23299" y="3608"/>
                    <a:pt x="23176" y="3437"/>
                  </a:cubicBezTo>
                  <a:cubicBezTo>
                    <a:pt x="22725" y="2736"/>
                    <a:pt x="21951" y="2335"/>
                    <a:pt x="21148" y="2335"/>
                  </a:cubicBezTo>
                  <a:cubicBezTo>
                    <a:pt x="20925" y="2335"/>
                    <a:pt x="20699" y="2366"/>
                    <a:pt x="20477" y="2431"/>
                  </a:cubicBezTo>
                  <a:cubicBezTo>
                    <a:pt x="19619" y="2664"/>
                    <a:pt x="19054" y="3498"/>
                    <a:pt x="19042" y="4553"/>
                  </a:cubicBezTo>
                  <a:lnTo>
                    <a:pt x="19042" y="5203"/>
                  </a:lnTo>
                  <a:cubicBezTo>
                    <a:pt x="18846" y="5191"/>
                    <a:pt x="18797" y="5031"/>
                    <a:pt x="18723" y="4933"/>
                  </a:cubicBezTo>
                  <a:cubicBezTo>
                    <a:pt x="18208" y="4259"/>
                    <a:pt x="17570" y="3694"/>
                    <a:pt x="16834" y="3277"/>
                  </a:cubicBezTo>
                  <a:cubicBezTo>
                    <a:pt x="16625" y="3179"/>
                    <a:pt x="16490" y="2995"/>
                    <a:pt x="16478" y="2774"/>
                  </a:cubicBezTo>
                  <a:cubicBezTo>
                    <a:pt x="16404" y="2013"/>
                    <a:pt x="15962" y="1486"/>
                    <a:pt x="15337" y="1093"/>
                  </a:cubicBezTo>
                  <a:cubicBezTo>
                    <a:pt x="14608" y="649"/>
                    <a:pt x="13858" y="451"/>
                    <a:pt x="13091" y="451"/>
                  </a:cubicBezTo>
                  <a:cubicBezTo>
                    <a:pt x="12567" y="451"/>
                    <a:pt x="12035" y="543"/>
                    <a:pt x="11497" y="713"/>
                  </a:cubicBezTo>
                  <a:cubicBezTo>
                    <a:pt x="10613" y="995"/>
                    <a:pt x="9865" y="1535"/>
                    <a:pt x="9092" y="2062"/>
                  </a:cubicBezTo>
                  <a:cubicBezTo>
                    <a:pt x="8049" y="2774"/>
                    <a:pt x="7019" y="3498"/>
                    <a:pt x="5976" y="4209"/>
                  </a:cubicBezTo>
                  <a:cubicBezTo>
                    <a:pt x="5261" y="4705"/>
                    <a:pt x="4502" y="5060"/>
                    <a:pt x="3619" y="5060"/>
                  </a:cubicBezTo>
                  <a:cubicBezTo>
                    <a:pt x="3563" y="5060"/>
                    <a:pt x="3506" y="5059"/>
                    <a:pt x="3448" y="5056"/>
                  </a:cubicBezTo>
                  <a:cubicBezTo>
                    <a:pt x="1964" y="4970"/>
                    <a:pt x="467" y="3228"/>
                    <a:pt x="663" y="1780"/>
                  </a:cubicBezTo>
                  <a:cubicBezTo>
                    <a:pt x="774" y="1044"/>
                    <a:pt x="1363" y="468"/>
                    <a:pt x="2099" y="394"/>
                  </a:cubicBezTo>
                  <a:cubicBezTo>
                    <a:pt x="2126" y="391"/>
                    <a:pt x="2154" y="390"/>
                    <a:pt x="2181" y="390"/>
                  </a:cubicBezTo>
                  <a:cubicBezTo>
                    <a:pt x="2567" y="390"/>
                    <a:pt x="2918" y="629"/>
                    <a:pt x="3044" y="1007"/>
                  </a:cubicBezTo>
                  <a:cubicBezTo>
                    <a:pt x="3203" y="1400"/>
                    <a:pt x="3105" y="1891"/>
                    <a:pt x="2823" y="2099"/>
                  </a:cubicBezTo>
                  <a:cubicBezTo>
                    <a:pt x="2700" y="2173"/>
                    <a:pt x="2626" y="2259"/>
                    <a:pt x="2663" y="2406"/>
                  </a:cubicBezTo>
                  <a:cubicBezTo>
                    <a:pt x="2700" y="2529"/>
                    <a:pt x="2810" y="2627"/>
                    <a:pt x="2933" y="2627"/>
                  </a:cubicBezTo>
                  <a:cubicBezTo>
                    <a:pt x="2950" y="2629"/>
                    <a:pt x="2967" y="2630"/>
                    <a:pt x="2984" y="2630"/>
                  </a:cubicBezTo>
                  <a:cubicBezTo>
                    <a:pt x="3148" y="2630"/>
                    <a:pt x="3294" y="2525"/>
                    <a:pt x="3338" y="2369"/>
                  </a:cubicBezTo>
                  <a:cubicBezTo>
                    <a:pt x="3510" y="1768"/>
                    <a:pt x="3608" y="1167"/>
                    <a:pt x="3252" y="602"/>
                  </a:cubicBezTo>
                  <a:cubicBezTo>
                    <a:pt x="2997" y="207"/>
                    <a:pt x="2630" y="1"/>
                    <a:pt x="221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156342" y="3913715"/>
              <a:ext cx="2831320" cy="11702"/>
            </a:xfrm>
            <a:custGeom>
              <a:avLst/>
              <a:gdLst/>
              <a:ahLst/>
              <a:cxnLst/>
              <a:rect l="l" t="t" r="r" b="b"/>
              <a:pathLst>
                <a:path w="54438" h="225" extrusionOk="0">
                  <a:moveTo>
                    <a:pt x="113" y="1"/>
                  </a:moveTo>
                  <a:cubicBezTo>
                    <a:pt x="0" y="1"/>
                    <a:pt x="0" y="225"/>
                    <a:pt x="113" y="225"/>
                  </a:cubicBezTo>
                  <a:cubicBezTo>
                    <a:pt x="118" y="225"/>
                    <a:pt x="124" y="224"/>
                    <a:pt x="130" y="223"/>
                  </a:cubicBezTo>
                  <a:lnTo>
                    <a:pt x="54308" y="223"/>
                  </a:lnTo>
                  <a:cubicBezTo>
                    <a:pt x="54314" y="224"/>
                    <a:pt x="54320" y="225"/>
                    <a:pt x="54325" y="225"/>
                  </a:cubicBezTo>
                  <a:cubicBezTo>
                    <a:pt x="54438" y="225"/>
                    <a:pt x="54438" y="1"/>
                    <a:pt x="54325" y="1"/>
                  </a:cubicBezTo>
                  <a:cubicBezTo>
                    <a:pt x="54320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rot="-1303749">
            <a:off x="1720862" y="1478794"/>
            <a:ext cx="1093222" cy="1597037"/>
            <a:chOff x="231075" y="988200"/>
            <a:chExt cx="2559975" cy="3739750"/>
          </a:xfrm>
        </p:grpSpPr>
        <p:sp>
          <p:nvSpPr>
            <p:cNvPr id="20" name="Google Shape;20;p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2"/>
          <p:cNvGrpSpPr/>
          <p:nvPr/>
        </p:nvGrpSpPr>
        <p:grpSpPr>
          <a:xfrm rot="1303749" flipH="1">
            <a:off x="6310971" y="1600706"/>
            <a:ext cx="1093222" cy="1597037"/>
            <a:chOff x="231075" y="988200"/>
            <a:chExt cx="2559975" cy="3739750"/>
          </a:xfrm>
        </p:grpSpPr>
        <p:sp>
          <p:nvSpPr>
            <p:cNvPr id="33" name="Google Shape;33;p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2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1980320" y="374145"/>
            <a:ext cx="5196600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1"/>
          </p:nvPr>
        </p:nvSpPr>
        <p:spPr>
          <a:xfrm>
            <a:off x="725578" y="3269561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2"/>
          </p:nvPr>
        </p:nvSpPr>
        <p:spPr>
          <a:xfrm>
            <a:off x="6522462" y="3269561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3"/>
          </p:nvPr>
        </p:nvSpPr>
        <p:spPr>
          <a:xfrm>
            <a:off x="4592383" y="3269561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subTitle" idx="4"/>
          </p:nvPr>
        </p:nvSpPr>
        <p:spPr>
          <a:xfrm>
            <a:off x="4592375" y="3563768"/>
            <a:ext cx="18990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ubTitle" idx="5"/>
          </p:nvPr>
        </p:nvSpPr>
        <p:spPr>
          <a:xfrm>
            <a:off x="2655658" y="3269561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ubTitle" idx="6"/>
          </p:nvPr>
        </p:nvSpPr>
        <p:spPr>
          <a:xfrm>
            <a:off x="725578" y="3563768"/>
            <a:ext cx="18990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subTitle" idx="7"/>
          </p:nvPr>
        </p:nvSpPr>
        <p:spPr>
          <a:xfrm>
            <a:off x="6522462" y="3563768"/>
            <a:ext cx="18990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subTitle" idx="8"/>
          </p:nvPr>
        </p:nvSpPr>
        <p:spPr>
          <a:xfrm>
            <a:off x="2655658" y="3563768"/>
            <a:ext cx="18990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views and two columns">
  <p:cSld name="ONE_COLUMN_TEXT_2_1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1619250" y="774550"/>
            <a:ext cx="15558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title" idx="2"/>
          </p:nvPr>
        </p:nvSpPr>
        <p:spPr>
          <a:xfrm>
            <a:off x="1619250" y="3033150"/>
            <a:ext cx="15558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>
            <a:spLocks noGrp="1"/>
          </p:cNvSpPr>
          <p:nvPr>
            <p:ph type="title"/>
          </p:nvPr>
        </p:nvSpPr>
        <p:spPr>
          <a:xfrm>
            <a:off x="699450" y="435892"/>
            <a:ext cx="77451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1"/>
          </p:nvPr>
        </p:nvSpPr>
        <p:spPr>
          <a:xfrm>
            <a:off x="1687201" y="1708375"/>
            <a:ext cx="28776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2"/>
          </p:nvPr>
        </p:nvSpPr>
        <p:spPr>
          <a:xfrm>
            <a:off x="5805958" y="1708378"/>
            <a:ext cx="24762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3"/>
          </p:nvPr>
        </p:nvSpPr>
        <p:spPr>
          <a:xfrm>
            <a:off x="1694413" y="3168569"/>
            <a:ext cx="28776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4"/>
          </p:nvPr>
        </p:nvSpPr>
        <p:spPr>
          <a:xfrm>
            <a:off x="5805958" y="3168576"/>
            <a:ext cx="24762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5"/>
          </p:nvPr>
        </p:nvSpPr>
        <p:spPr>
          <a:xfrm>
            <a:off x="1687206" y="2064803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ubTitle" idx="6"/>
          </p:nvPr>
        </p:nvSpPr>
        <p:spPr>
          <a:xfrm>
            <a:off x="5805958" y="2064803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3"/>
          <p:cNvSpPr txBox="1">
            <a:spLocks noGrp="1"/>
          </p:cNvSpPr>
          <p:nvPr>
            <p:ph type="subTitle" idx="7"/>
          </p:nvPr>
        </p:nvSpPr>
        <p:spPr>
          <a:xfrm>
            <a:off x="1693404" y="3540922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3"/>
          <p:cNvSpPr txBox="1">
            <a:spLocks noGrp="1"/>
          </p:cNvSpPr>
          <p:nvPr>
            <p:ph type="subTitle" idx="8"/>
          </p:nvPr>
        </p:nvSpPr>
        <p:spPr>
          <a:xfrm>
            <a:off x="5805958" y="3540922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3"/>
          <p:cNvSpPr txBox="1">
            <a:spLocks noGrp="1"/>
          </p:cNvSpPr>
          <p:nvPr>
            <p:ph type="title" idx="9" hasCustomPrompt="1"/>
          </p:nvPr>
        </p:nvSpPr>
        <p:spPr>
          <a:xfrm>
            <a:off x="865342" y="2017753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4" name="Google Shape;234;p23"/>
          <p:cNvSpPr txBox="1">
            <a:spLocks noGrp="1"/>
          </p:cNvSpPr>
          <p:nvPr>
            <p:ph type="title" idx="13" hasCustomPrompt="1"/>
          </p:nvPr>
        </p:nvSpPr>
        <p:spPr>
          <a:xfrm>
            <a:off x="4986362" y="2017805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5" name="Google Shape;235;p23"/>
          <p:cNvSpPr txBox="1">
            <a:spLocks noGrp="1"/>
          </p:cNvSpPr>
          <p:nvPr>
            <p:ph type="title" idx="14" hasCustomPrompt="1"/>
          </p:nvPr>
        </p:nvSpPr>
        <p:spPr>
          <a:xfrm>
            <a:off x="865342" y="3459557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6" name="Google Shape;236;p23"/>
          <p:cNvSpPr txBox="1">
            <a:spLocks noGrp="1"/>
          </p:cNvSpPr>
          <p:nvPr>
            <p:ph type="title" idx="15" hasCustomPrompt="1"/>
          </p:nvPr>
        </p:nvSpPr>
        <p:spPr>
          <a:xfrm>
            <a:off x="4976355" y="3386061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237" name="Google Shape;237;p23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238" name="Google Shape;238;p23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239" name="Google Shape;239;p2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" name="Google Shape;241;p23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242" name="Google Shape;242;p2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23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245" name="Google Shape;245;p2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23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248" name="Google Shape;248;p2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9"/>
          <p:cNvSpPr txBox="1">
            <a:spLocks noGrp="1"/>
          </p:cNvSpPr>
          <p:nvPr>
            <p:ph type="title"/>
          </p:nvPr>
        </p:nvSpPr>
        <p:spPr>
          <a:xfrm>
            <a:off x="2532300" y="475327"/>
            <a:ext cx="4079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rompt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354" name="Google Shape;354;p29"/>
          <p:cNvSpPr txBox="1">
            <a:spLocks noGrp="1"/>
          </p:cNvSpPr>
          <p:nvPr>
            <p:ph type="title" idx="2"/>
          </p:nvPr>
        </p:nvSpPr>
        <p:spPr>
          <a:xfrm>
            <a:off x="611903" y="271875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title" idx="3"/>
          </p:nvPr>
        </p:nvSpPr>
        <p:spPr>
          <a:xfrm>
            <a:off x="3507000" y="1230850"/>
            <a:ext cx="21300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400"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6" name="Google Shape;356;p29"/>
          <p:cNvSpPr txBox="1">
            <a:spLocks noGrp="1"/>
          </p:cNvSpPr>
          <p:nvPr>
            <p:ph type="subTitle" idx="1"/>
          </p:nvPr>
        </p:nvSpPr>
        <p:spPr>
          <a:xfrm>
            <a:off x="609933" y="302536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9"/>
          <p:cNvSpPr txBox="1">
            <a:spLocks noGrp="1"/>
          </p:cNvSpPr>
          <p:nvPr>
            <p:ph type="title" idx="4"/>
          </p:nvPr>
        </p:nvSpPr>
        <p:spPr>
          <a:xfrm>
            <a:off x="2040778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8" name="Google Shape;358;p29"/>
          <p:cNvSpPr txBox="1">
            <a:spLocks noGrp="1"/>
          </p:cNvSpPr>
          <p:nvPr>
            <p:ph type="subTitle" idx="5"/>
          </p:nvPr>
        </p:nvSpPr>
        <p:spPr>
          <a:xfrm>
            <a:off x="2038808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9"/>
          <p:cNvSpPr txBox="1">
            <a:spLocks noGrp="1"/>
          </p:cNvSpPr>
          <p:nvPr>
            <p:ph type="title" idx="6"/>
          </p:nvPr>
        </p:nvSpPr>
        <p:spPr>
          <a:xfrm>
            <a:off x="3344528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0" name="Google Shape;360;p29"/>
          <p:cNvSpPr txBox="1">
            <a:spLocks noGrp="1"/>
          </p:cNvSpPr>
          <p:nvPr>
            <p:ph type="subTitle" idx="7"/>
          </p:nvPr>
        </p:nvSpPr>
        <p:spPr>
          <a:xfrm>
            <a:off x="3342558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9"/>
          <p:cNvSpPr txBox="1">
            <a:spLocks noGrp="1"/>
          </p:cNvSpPr>
          <p:nvPr>
            <p:ph type="title" idx="8"/>
          </p:nvPr>
        </p:nvSpPr>
        <p:spPr>
          <a:xfrm>
            <a:off x="4548153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2" name="Google Shape;362;p29"/>
          <p:cNvSpPr txBox="1">
            <a:spLocks noGrp="1"/>
          </p:cNvSpPr>
          <p:nvPr>
            <p:ph type="subTitle" idx="9"/>
          </p:nvPr>
        </p:nvSpPr>
        <p:spPr>
          <a:xfrm>
            <a:off x="4546183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9"/>
          <p:cNvSpPr txBox="1">
            <a:spLocks noGrp="1"/>
          </p:cNvSpPr>
          <p:nvPr>
            <p:ph type="title" idx="13"/>
          </p:nvPr>
        </p:nvSpPr>
        <p:spPr>
          <a:xfrm>
            <a:off x="6079128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4" name="Google Shape;364;p29"/>
          <p:cNvSpPr txBox="1">
            <a:spLocks noGrp="1"/>
          </p:cNvSpPr>
          <p:nvPr>
            <p:ph type="subTitle" idx="14"/>
          </p:nvPr>
        </p:nvSpPr>
        <p:spPr>
          <a:xfrm>
            <a:off x="6077158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9"/>
          <p:cNvSpPr txBox="1">
            <a:spLocks noGrp="1"/>
          </p:cNvSpPr>
          <p:nvPr>
            <p:ph type="title" idx="15"/>
          </p:nvPr>
        </p:nvSpPr>
        <p:spPr>
          <a:xfrm>
            <a:off x="7353603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6" name="Google Shape;366;p29"/>
          <p:cNvSpPr txBox="1">
            <a:spLocks noGrp="1"/>
          </p:cNvSpPr>
          <p:nvPr>
            <p:ph type="subTitle" idx="16"/>
          </p:nvPr>
        </p:nvSpPr>
        <p:spPr>
          <a:xfrm>
            <a:off x="7351633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367" name="Google Shape;367;p29"/>
          <p:cNvGrpSpPr/>
          <p:nvPr/>
        </p:nvGrpSpPr>
        <p:grpSpPr>
          <a:xfrm>
            <a:off x="7154324" y="464490"/>
            <a:ext cx="1306549" cy="459199"/>
            <a:chOff x="7200548" y="384850"/>
            <a:chExt cx="1714856" cy="602702"/>
          </a:xfrm>
        </p:grpSpPr>
        <p:sp>
          <p:nvSpPr>
            <p:cNvPr id="368" name="Google Shape;368;p29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29"/>
          <p:cNvGrpSpPr/>
          <p:nvPr/>
        </p:nvGrpSpPr>
        <p:grpSpPr>
          <a:xfrm flipH="1">
            <a:off x="717099" y="456590"/>
            <a:ext cx="1306549" cy="459199"/>
            <a:chOff x="7200548" y="384850"/>
            <a:chExt cx="1714856" cy="602702"/>
          </a:xfrm>
        </p:grpSpPr>
        <p:sp>
          <p:nvSpPr>
            <p:cNvPr id="372" name="Google Shape;372;p29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2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3"/>
          <p:cNvSpPr txBox="1">
            <a:spLocks noGrp="1"/>
          </p:cNvSpPr>
          <p:nvPr>
            <p:ph type="title"/>
          </p:nvPr>
        </p:nvSpPr>
        <p:spPr>
          <a:xfrm>
            <a:off x="2426575" y="417682"/>
            <a:ext cx="4292100" cy="10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4" name="Google Shape;444;p33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445" name="Google Shape;445;p33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446" name="Google Shape;446;p3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8" name="Google Shape;448;p33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449" name="Google Shape;449;p3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" name="Google Shape;451;p33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452" name="Google Shape;452;p3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4" name="Google Shape;454;p33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455" name="Google Shape;455;p3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">
  <p:cSld name="CUSTOM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 txBox="1">
            <a:spLocks noGrp="1"/>
          </p:cNvSpPr>
          <p:nvPr>
            <p:ph type="title"/>
          </p:nvPr>
        </p:nvSpPr>
        <p:spPr>
          <a:xfrm>
            <a:off x="917313" y="2165947"/>
            <a:ext cx="31653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3" name="Google Shape;483;p35"/>
          <p:cNvSpPr txBox="1">
            <a:spLocks noGrp="1"/>
          </p:cNvSpPr>
          <p:nvPr>
            <p:ph type="subTitle" idx="1"/>
          </p:nvPr>
        </p:nvSpPr>
        <p:spPr>
          <a:xfrm>
            <a:off x="917313" y="2783745"/>
            <a:ext cx="31653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484" name="Google Shape;484;p35"/>
          <p:cNvGrpSpPr/>
          <p:nvPr/>
        </p:nvGrpSpPr>
        <p:grpSpPr>
          <a:xfrm>
            <a:off x="228590" y="229545"/>
            <a:ext cx="1159249" cy="1147653"/>
            <a:chOff x="1339740" y="433220"/>
            <a:chExt cx="1159249" cy="1147653"/>
          </a:xfrm>
        </p:grpSpPr>
        <p:sp>
          <p:nvSpPr>
            <p:cNvPr id="485" name="Google Shape;485;p35"/>
            <p:cNvSpPr/>
            <p:nvPr/>
          </p:nvSpPr>
          <p:spPr>
            <a:xfrm>
              <a:off x="1339740" y="621242"/>
              <a:ext cx="282547" cy="959631"/>
            </a:xfrm>
            <a:custGeom>
              <a:avLst/>
              <a:gdLst/>
              <a:ahLst/>
              <a:cxnLst/>
              <a:rect l="l" t="t" r="r" b="b"/>
              <a:pathLst>
                <a:path w="1925" h="6538" extrusionOk="0">
                  <a:moveTo>
                    <a:pt x="733" y="1488"/>
                  </a:moveTo>
                  <a:cubicBezTo>
                    <a:pt x="812" y="1528"/>
                    <a:pt x="851" y="1632"/>
                    <a:pt x="799" y="1711"/>
                  </a:cubicBezTo>
                  <a:cubicBezTo>
                    <a:pt x="668" y="1698"/>
                    <a:pt x="550" y="1632"/>
                    <a:pt x="458" y="1541"/>
                  </a:cubicBezTo>
                  <a:cubicBezTo>
                    <a:pt x="511" y="1506"/>
                    <a:pt x="575" y="1488"/>
                    <a:pt x="639" y="1488"/>
                  </a:cubicBezTo>
                  <a:cubicBezTo>
                    <a:pt x="671" y="1488"/>
                    <a:pt x="703" y="1493"/>
                    <a:pt x="733" y="1501"/>
                  </a:cubicBezTo>
                  <a:lnTo>
                    <a:pt x="733" y="1488"/>
                  </a:lnTo>
                  <a:close/>
                  <a:moveTo>
                    <a:pt x="319" y="3965"/>
                  </a:moveTo>
                  <a:cubicBezTo>
                    <a:pt x="399" y="3965"/>
                    <a:pt x="475" y="4023"/>
                    <a:pt x="524" y="4081"/>
                  </a:cubicBezTo>
                  <a:lnTo>
                    <a:pt x="524" y="4094"/>
                  </a:lnTo>
                  <a:cubicBezTo>
                    <a:pt x="444" y="4134"/>
                    <a:pt x="356" y="4151"/>
                    <a:pt x="267" y="4151"/>
                  </a:cubicBezTo>
                  <a:cubicBezTo>
                    <a:pt x="239" y="4151"/>
                    <a:pt x="211" y="4149"/>
                    <a:pt x="183" y="4146"/>
                  </a:cubicBezTo>
                  <a:cubicBezTo>
                    <a:pt x="157" y="4081"/>
                    <a:pt x="183" y="4015"/>
                    <a:pt x="236" y="3989"/>
                  </a:cubicBezTo>
                  <a:cubicBezTo>
                    <a:pt x="263" y="3972"/>
                    <a:pt x="291" y="3965"/>
                    <a:pt x="319" y="3965"/>
                  </a:cubicBezTo>
                  <a:close/>
                  <a:moveTo>
                    <a:pt x="1051" y="0"/>
                  </a:moveTo>
                  <a:cubicBezTo>
                    <a:pt x="782" y="0"/>
                    <a:pt x="514" y="103"/>
                    <a:pt x="367" y="310"/>
                  </a:cubicBezTo>
                  <a:cubicBezTo>
                    <a:pt x="131" y="637"/>
                    <a:pt x="52" y="1292"/>
                    <a:pt x="314" y="1619"/>
                  </a:cubicBezTo>
                  <a:cubicBezTo>
                    <a:pt x="157" y="1842"/>
                    <a:pt x="105" y="2104"/>
                    <a:pt x="170" y="2365"/>
                  </a:cubicBezTo>
                  <a:cubicBezTo>
                    <a:pt x="210" y="2536"/>
                    <a:pt x="275" y="2680"/>
                    <a:pt x="354" y="2837"/>
                  </a:cubicBezTo>
                  <a:cubicBezTo>
                    <a:pt x="458" y="3033"/>
                    <a:pt x="838" y="3740"/>
                    <a:pt x="602" y="4028"/>
                  </a:cubicBezTo>
                  <a:cubicBezTo>
                    <a:pt x="525" y="3926"/>
                    <a:pt x="398" y="3840"/>
                    <a:pt x="272" y="3840"/>
                  </a:cubicBezTo>
                  <a:cubicBezTo>
                    <a:pt x="205" y="3840"/>
                    <a:pt x="138" y="3864"/>
                    <a:pt x="79" y="3923"/>
                  </a:cubicBezTo>
                  <a:cubicBezTo>
                    <a:pt x="0" y="4002"/>
                    <a:pt x="0" y="4133"/>
                    <a:pt x="79" y="4225"/>
                  </a:cubicBezTo>
                  <a:cubicBezTo>
                    <a:pt x="79" y="4251"/>
                    <a:pt x="105" y="4277"/>
                    <a:pt x="131" y="4290"/>
                  </a:cubicBezTo>
                  <a:cubicBezTo>
                    <a:pt x="174" y="4302"/>
                    <a:pt x="220" y="4308"/>
                    <a:pt x="266" y="4308"/>
                  </a:cubicBezTo>
                  <a:cubicBezTo>
                    <a:pt x="374" y="4308"/>
                    <a:pt x="484" y="4276"/>
                    <a:pt x="576" y="4211"/>
                  </a:cubicBezTo>
                  <a:lnTo>
                    <a:pt x="576" y="4211"/>
                  </a:lnTo>
                  <a:cubicBezTo>
                    <a:pt x="838" y="4971"/>
                    <a:pt x="589" y="5678"/>
                    <a:pt x="340" y="6437"/>
                  </a:cubicBezTo>
                  <a:cubicBezTo>
                    <a:pt x="317" y="6499"/>
                    <a:pt x="367" y="6538"/>
                    <a:pt x="420" y="6538"/>
                  </a:cubicBezTo>
                  <a:cubicBezTo>
                    <a:pt x="457" y="6538"/>
                    <a:pt x="495" y="6519"/>
                    <a:pt x="511" y="6476"/>
                  </a:cubicBezTo>
                  <a:cubicBezTo>
                    <a:pt x="812" y="5756"/>
                    <a:pt x="1087" y="4840"/>
                    <a:pt x="655" y="4133"/>
                  </a:cubicBezTo>
                  <a:cubicBezTo>
                    <a:pt x="759" y="4028"/>
                    <a:pt x="825" y="3897"/>
                    <a:pt x="838" y="3753"/>
                  </a:cubicBezTo>
                  <a:cubicBezTo>
                    <a:pt x="851" y="3504"/>
                    <a:pt x="786" y="3243"/>
                    <a:pt x="655" y="3033"/>
                  </a:cubicBezTo>
                  <a:cubicBezTo>
                    <a:pt x="419" y="2549"/>
                    <a:pt x="249" y="2208"/>
                    <a:pt x="380" y="1698"/>
                  </a:cubicBezTo>
                  <a:lnTo>
                    <a:pt x="380" y="1698"/>
                  </a:lnTo>
                  <a:cubicBezTo>
                    <a:pt x="486" y="1780"/>
                    <a:pt x="612" y="1831"/>
                    <a:pt x="742" y="1831"/>
                  </a:cubicBezTo>
                  <a:cubicBezTo>
                    <a:pt x="756" y="1831"/>
                    <a:pt x="771" y="1830"/>
                    <a:pt x="786" y="1829"/>
                  </a:cubicBezTo>
                  <a:cubicBezTo>
                    <a:pt x="825" y="1829"/>
                    <a:pt x="851" y="1803"/>
                    <a:pt x="851" y="1763"/>
                  </a:cubicBezTo>
                  <a:cubicBezTo>
                    <a:pt x="930" y="1698"/>
                    <a:pt x="956" y="1567"/>
                    <a:pt x="890" y="1475"/>
                  </a:cubicBezTo>
                  <a:cubicBezTo>
                    <a:pt x="819" y="1390"/>
                    <a:pt x="720" y="1347"/>
                    <a:pt x="620" y="1347"/>
                  </a:cubicBezTo>
                  <a:cubicBezTo>
                    <a:pt x="536" y="1347"/>
                    <a:pt x="451" y="1376"/>
                    <a:pt x="380" y="1436"/>
                  </a:cubicBezTo>
                  <a:cubicBezTo>
                    <a:pt x="236" y="1135"/>
                    <a:pt x="327" y="664"/>
                    <a:pt x="524" y="415"/>
                  </a:cubicBezTo>
                  <a:cubicBezTo>
                    <a:pt x="651" y="241"/>
                    <a:pt x="883" y="153"/>
                    <a:pt x="1116" y="153"/>
                  </a:cubicBezTo>
                  <a:cubicBezTo>
                    <a:pt x="1341" y="153"/>
                    <a:pt x="1567" y="235"/>
                    <a:pt x="1702" y="402"/>
                  </a:cubicBezTo>
                  <a:cubicBezTo>
                    <a:pt x="1807" y="650"/>
                    <a:pt x="1794" y="938"/>
                    <a:pt x="1506" y="1056"/>
                  </a:cubicBezTo>
                  <a:cubicBezTo>
                    <a:pt x="1461" y="1077"/>
                    <a:pt x="1417" y="1087"/>
                    <a:pt x="1375" y="1087"/>
                  </a:cubicBezTo>
                  <a:cubicBezTo>
                    <a:pt x="1157" y="1087"/>
                    <a:pt x="997" y="833"/>
                    <a:pt x="1139" y="624"/>
                  </a:cubicBezTo>
                  <a:cubicBezTo>
                    <a:pt x="1168" y="585"/>
                    <a:pt x="1133" y="540"/>
                    <a:pt x="1091" y="540"/>
                  </a:cubicBezTo>
                  <a:cubicBezTo>
                    <a:pt x="1076" y="540"/>
                    <a:pt x="1061" y="545"/>
                    <a:pt x="1047" y="559"/>
                  </a:cubicBezTo>
                  <a:cubicBezTo>
                    <a:pt x="778" y="816"/>
                    <a:pt x="1035" y="1233"/>
                    <a:pt x="1369" y="1233"/>
                  </a:cubicBezTo>
                  <a:cubicBezTo>
                    <a:pt x="1393" y="1233"/>
                    <a:pt x="1416" y="1231"/>
                    <a:pt x="1440" y="1226"/>
                  </a:cubicBezTo>
                  <a:cubicBezTo>
                    <a:pt x="1807" y="1161"/>
                    <a:pt x="1925" y="794"/>
                    <a:pt x="1820" y="480"/>
                  </a:cubicBezTo>
                  <a:cubicBezTo>
                    <a:pt x="1820" y="467"/>
                    <a:pt x="1820" y="467"/>
                    <a:pt x="1820" y="454"/>
                  </a:cubicBezTo>
                  <a:cubicBezTo>
                    <a:pt x="1705" y="152"/>
                    <a:pt x="1377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1508828" y="433220"/>
              <a:ext cx="990161" cy="269777"/>
            </a:xfrm>
            <a:custGeom>
              <a:avLst/>
              <a:gdLst/>
              <a:ahLst/>
              <a:cxnLst/>
              <a:rect l="l" t="t" r="r" b="b"/>
              <a:pathLst>
                <a:path w="6746" h="1838" extrusionOk="0">
                  <a:moveTo>
                    <a:pt x="4243" y="151"/>
                  </a:moveTo>
                  <a:cubicBezTo>
                    <a:pt x="4264" y="151"/>
                    <a:pt x="4286" y="155"/>
                    <a:pt x="4308" y="164"/>
                  </a:cubicBezTo>
                  <a:cubicBezTo>
                    <a:pt x="4321" y="282"/>
                    <a:pt x="4308" y="400"/>
                    <a:pt x="4255" y="504"/>
                  </a:cubicBezTo>
                  <a:lnTo>
                    <a:pt x="4242" y="504"/>
                  </a:lnTo>
                  <a:cubicBezTo>
                    <a:pt x="4164" y="439"/>
                    <a:pt x="4072" y="321"/>
                    <a:pt x="4137" y="203"/>
                  </a:cubicBezTo>
                  <a:cubicBezTo>
                    <a:pt x="4164" y="168"/>
                    <a:pt x="4201" y="151"/>
                    <a:pt x="4243" y="151"/>
                  </a:cubicBezTo>
                  <a:close/>
                  <a:moveTo>
                    <a:pt x="1702" y="426"/>
                  </a:moveTo>
                  <a:cubicBezTo>
                    <a:pt x="1794" y="517"/>
                    <a:pt x="1859" y="635"/>
                    <a:pt x="1859" y="766"/>
                  </a:cubicBezTo>
                  <a:cubicBezTo>
                    <a:pt x="1835" y="783"/>
                    <a:pt x="1809" y="790"/>
                    <a:pt x="1783" y="790"/>
                  </a:cubicBezTo>
                  <a:cubicBezTo>
                    <a:pt x="1728" y="790"/>
                    <a:pt x="1677" y="755"/>
                    <a:pt x="1650" y="701"/>
                  </a:cubicBezTo>
                  <a:cubicBezTo>
                    <a:pt x="1624" y="609"/>
                    <a:pt x="1650" y="504"/>
                    <a:pt x="1702" y="426"/>
                  </a:cubicBezTo>
                  <a:close/>
                  <a:moveTo>
                    <a:pt x="4240" y="0"/>
                  </a:moveTo>
                  <a:cubicBezTo>
                    <a:pt x="4186" y="0"/>
                    <a:pt x="4131" y="20"/>
                    <a:pt x="4085" y="59"/>
                  </a:cubicBezTo>
                  <a:cubicBezTo>
                    <a:pt x="3928" y="229"/>
                    <a:pt x="4033" y="465"/>
                    <a:pt x="4190" y="583"/>
                  </a:cubicBezTo>
                  <a:cubicBezTo>
                    <a:pt x="4126" y="641"/>
                    <a:pt x="4037" y="664"/>
                    <a:pt x="3937" y="664"/>
                  </a:cubicBezTo>
                  <a:cubicBezTo>
                    <a:pt x="3607" y="664"/>
                    <a:pt x="3149" y="414"/>
                    <a:pt x="2998" y="334"/>
                  </a:cubicBezTo>
                  <a:cubicBezTo>
                    <a:pt x="2854" y="256"/>
                    <a:pt x="2697" y="190"/>
                    <a:pt x="2527" y="151"/>
                  </a:cubicBezTo>
                  <a:cubicBezTo>
                    <a:pt x="2457" y="132"/>
                    <a:pt x="2385" y="123"/>
                    <a:pt x="2312" y="123"/>
                  </a:cubicBezTo>
                  <a:cubicBezTo>
                    <a:pt x="2127" y="123"/>
                    <a:pt x="1940" y="182"/>
                    <a:pt x="1781" y="295"/>
                  </a:cubicBezTo>
                  <a:cubicBezTo>
                    <a:pt x="1638" y="181"/>
                    <a:pt x="1433" y="131"/>
                    <a:pt x="1221" y="131"/>
                  </a:cubicBezTo>
                  <a:cubicBezTo>
                    <a:pt x="945" y="131"/>
                    <a:pt x="656" y="214"/>
                    <a:pt x="472" y="347"/>
                  </a:cubicBezTo>
                  <a:cubicBezTo>
                    <a:pt x="0" y="675"/>
                    <a:pt x="53" y="1591"/>
                    <a:pt x="616" y="1800"/>
                  </a:cubicBezTo>
                  <a:lnTo>
                    <a:pt x="642" y="1800"/>
                  </a:lnTo>
                  <a:cubicBezTo>
                    <a:pt x="712" y="1825"/>
                    <a:pt x="786" y="1837"/>
                    <a:pt x="859" y="1837"/>
                  </a:cubicBezTo>
                  <a:cubicBezTo>
                    <a:pt x="1102" y="1837"/>
                    <a:pt x="1338" y="1702"/>
                    <a:pt x="1388" y="1421"/>
                  </a:cubicBezTo>
                  <a:cubicBezTo>
                    <a:pt x="1436" y="1154"/>
                    <a:pt x="1213" y="916"/>
                    <a:pt x="978" y="916"/>
                  </a:cubicBezTo>
                  <a:cubicBezTo>
                    <a:pt x="889" y="916"/>
                    <a:pt x="799" y="949"/>
                    <a:pt x="720" y="1028"/>
                  </a:cubicBezTo>
                  <a:cubicBezTo>
                    <a:pt x="678" y="1071"/>
                    <a:pt x="713" y="1130"/>
                    <a:pt x="763" y="1130"/>
                  </a:cubicBezTo>
                  <a:cubicBezTo>
                    <a:pt x="774" y="1130"/>
                    <a:pt x="786" y="1127"/>
                    <a:pt x="799" y="1120"/>
                  </a:cubicBezTo>
                  <a:cubicBezTo>
                    <a:pt x="851" y="1082"/>
                    <a:pt x="907" y="1066"/>
                    <a:pt x="961" y="1066"/>
                  </a:cubicBezTo>
                  <a:cubicBezTo>
                    <a:pt x="1151" y="1066"/>
                    <a:pt x="1320" y="1272"/>
                    <a:pt x="1218" y="1486"/>
                  </a:cubicBezTo>
                  <a:cubicBezTo>
                    <a:pt x="1142" y="1671"/>
                    <a:pt x="997" y="1743"/>
                    <a:pt x="836" y="1743"/>
                  </a:cubicBezTo>
                  <a:cubicBezTo>
                    <a:pt x="747" y="1743"/>
                    <a:pt x="652" y="1720"/>
                    <a:pt x="563" y="1683"/>
                  </a:cubicBezTo>
                  <a:cubicBezTo>
                    <a:pt x="236" y="1408"/>
                    <a:pt x="236" y="753"/>
                    <a:pt x="576" y="504"/>
                  </a:cubicBezTo>
                  <a:cubicBezTo>
                    <a:pt x="750" y="374"/>
                    <a:pt x="1010" y="284"/>
                    <a:pt x="1253" y="284"/>
                  </a:cubicBezTo>
                  <a:cubicBezTo>
                    <a:pt x="1377" y="284"/>
                    <a:pt x="1496" y="307"/>
                    <a:pt x="1597" y="360"/>
                  </a:cubicBezTo>
                  <a:cubicBezTo>
                    <a:pt x="1467" y="517"/>
                    <a:pt x="1493" y="740"/>
                    <a:pt x="1637" y="871"/>
                  </a:cubicBezTo>
                  <a:cubicBezTo>
                    <a:pt x="1672" y="896"/>
                    <a:pt x="1714" y="908"/>
                    <a:pt x="1756" y="908"/>
                  </a:cubicBezTo>
                  <a:cubicBezTo>
                    <a:pt x="1820" y="908"/>
                    <a:pt x="1885" y="880"/>
                    <a:pt x="1925" y="832"/>
                  </a:cubicBezTo>
                  <a:cubicBezTo>
                    <a:pt x="1964" y="832"/>
                    <a:pt x="1990" y="805"/>
                    <a:pt x="1990" y="766"/>
                  </a:cubicBezTo>
                  <a:cubicBezTo>
                    <a:pt x="2003" y="622"/>
                    <a:pt x="1951" y="478"/>
                    <a:pt x="1859" y="360"/>
                  </a:cubicBezTo>
                  <a:cubicBezTo>
                    <a:pt x="1982" y="329"/>
                    <a:pt x="2094" y="315"/>
                    <a:pt x="2202" y="315"/>
                  </a:cubicBezTo>
                  <a:cubicBezTo>
                    <a:pt x="2542" y="315"/>
                    <a:pt x="2826" y="456"/>
                    <a:pt x="3195" y="635"/>
                  </a:cubicBezTo>
                  <a:cubicBezTo>
                    <a:pt x="3387" y="755"/>
                    <a:pt x="3622" y="820"/>
                    <a:pt x="3852" y="820"/>
                  </a:cubicBezTo>
                  <a:cubicBezTo>
                    <a:pt x="3873" y="820"/>
                    <a:pt x="3894" y="820"/>
                    <a:pt x="3915" y="819"/>
                  </a:cubicBezTo>
                  <a:cubicBezTo>
                    <a:pt x="4059" y="792"/>
                    <a:pt x="4190" y="740"/>
                    <a:pt x="4308" y="635"/>
                  </a:cubicBezTo>
                  <a:cubicBezTo>
                    <a:pt x="4571" y="796"/>
                    <a:pt x="4861" y="859"/>
                    <a:pt x="5160" y="859"/>
                  </a:cubicBezTo>
                  <a:cubicBezTo>
                    <a:pt x="5664" y="859"/>
                    <a:pt x="6191" y="680"/>
                    <a:pt x="6651" y="491"/>
                  </a:cubicBezTo>
                  <a:cubicBezTo>
                    <a:pt x="6745" y="456"/>
                    <a:pt x="6723" y="315"/>
                    <a:pt x="6632" y="315"/>
                  </a:cubicBezTo>
                  <a:cubicBezTo>
                    <a:pt x="6622" y="315"/>
                    <a:pt x="6611" y="317"/>
                    <a:pt x="6599" y="321"/>
                  </a:cubicBezTo>
                  <a:cubicBezTo>
                    <a:pt x="6075" y="493"/>
                    <a:pt x="5582" y="658"/>
                    <a:pt x="5073" y="658"/>
                  </a:cubicBezTo>
                  <a:cubicBezTo>
                    <a:pt x="4844" y="658"/>
                    <a:pt x="4612" y="625"/>
                    <a:pt x="4373" y="544"/>
                  </a:cubicBezTo>
                  <a:cubicBezTo>
                    <a:pt x="4465" y="426"/>
                    <a:pt x="4491" y="256"/>
                    <a:pt x="4452" y="112"/>
                  </a:cubicBezTo>
                  <a:cubicBezTo>
                    <a:pt x="4438" y="85"/>
                    <a:pt x="4412" y="59"/>
                    <a:pt x="4386" y="59"/>
                  </a:cubicBezTo>
                  <a:cubicBezTo>
                    <a:pt x="4347" y="20"/>
                    <a:pt x="4294" y="0"/>
                    <a:pt x="42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0"/>
          <p:cNvSpPr txBox="1">
            <a:spLocks noGrp="1"/>
          </p:cNvSpPr>
          <p:nvPr>
            <p:ph type="subTitle" idx="1"/>
          </p:nvPr>
        </p:nvSpPr>
        <p:spPr>
          <a:xfrm>
            <a:off x="1253089" y="3495838"/>
            <a:ext cx="1585500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40"/>
          <p:cNvSpPr txBox="1">
            <a:spLocks noGrp="1"/>
          </p:cNvSpPr>
          <p:nvPr>
            <p:ph type="subTitle" idx="2"/>
          </p:nvPr>
        </p:nvSpPr>
        <p:spPr>
          <a:xfrm>
            <a:off x="6309875" y="3495850"/>
            <a:ext cx="1585500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40"/>
          <p:cNvSpPr txBox="1">
            <a:spLocks noGrp="1"/>
          </p:cNvSpPr>
          <p:nvPr>
            <p:ph type="subTitle" idx="3"/>
          </p:nvPr>
        </p:nvSpPr>
        <p:spPr>
          <a:xfrm>
            <a:off x="1070089" y="3863813"/>
            <a:ext cx="1951500" cy="7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40"/>
          <p:cNvSpPr txBox="1">
            <a:spLocks noGrp="1"/>
          </p:cNvSpPr>
          <p:nvPr>
            <p:ph type="subTitle" idx="4"/>
          </p:nvPr>
        </p:nvSpPr>
        <p:spPr>
          <a:xfrm>
            <a:off x="6126875" y="3863813"/>
            <a:ext cx="1951500" cy="7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40"/>
          <p:cNvSpPr txBox="1">
            <a:spLocks noGrp="1"/>
          </p:cNvSpPr>
          <p:nvPr>
            <p:ph type="subTitle" idx="5"/>
          </p:nvPr>
        </p:nvSpPr>
        <p:spPr>
          <a:xfrm>
            <a:off x="3776387" y="3495850"/>
            <a:ext cx="1585500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40"/>
          <p:cNvSpPr txBox="1">
            <a:spLocks noGrp="1"/>
          </p:cNvSpPr>
          <p:nvPr>
            <p:ph type="subTitle" idx="6"/>
          </p:nvPr>
        </p:nvSpPr>
        <p:spPr>
          <a:xfrm>
            <a:off x="3593387" y="3863813"/>
            <a:ext cx="1951500" cy="7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40"/>
          <p:cNvSpPr txBox="1">
            <a:spLocks noGrp="1"/>
          </p:cNvSpPr>
          <p:nvPr>
            <p:ph type="title"/>
          </p:nvPr>
        </p:nvSpPr>
        <p:spPr>
          <a:xfrm>
            <a:off x="701959" y="361392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>
            <a:spLocks noGrp="1"/>
          </p:cNvSpPr>
          <p:nvPr>
            <p:ph type="title" hasCustomPrompt="1"/>
          </p:nvPr>
        </p:nvSpPr>
        <p:spPr>
          <a:xfrm>
            <a:off x="1293018" y="1927556"/>
            <a:ext cx="1982100" cy="153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9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3"/>
          <p:cNvSpPr txBox="1">
            <a:spLocks noGrp="1"/>
          </p:cNvSpPr>
          <p:nvPr>
            <p:ph type="title" idx="2"/>
          </p:nvPr>
        </p:nvSpPr>
        <p:spPr>
          <a:xfrm>
            <a:off x="4928672" y="2040537"/>
            <a:ext cx="3857700" cy="12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ubTitle" idx="1"/>
          </p:nvPr>
        </p:nvSpPr>
        <p:spPr>
          <a:xfrm>
            <a:off x="5358122" y="2580289"/>
            <a:ext cx="29988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"/>
          <p:cNvSpPr/>
          <p:nvPr/>
        </p:nvSpPr>
        <p:spPr>
          <a:xfrm flipH="1">
            <a:off x="6083456" y="3991420"/>
            <a:ext cx="1548133" cy="452558"/>
          </a:xfrm>
          <a:custGeom>
            <a:avLst/>
            <a:gdLst/>
            <a:ahLst/>
            <a:cxnLst/>
            <a:rect l="l" t="t" r="r" b="b"/>
            <a:pathLst>
              <a:path w="23361" h="6829" extrusionOk="0">
                <a:moveTo>
                  <a:pt x="12561" y="351"/>
                </a:moveTo>
                <a:cubicBezTo>
                  <a:pt x="12636" y="351"/>
                  <a:pt x="12710" y="354"/>
                  <a:pt x="12785" y="360"/>
                </a:cubicBezTo>
                <a:cubicBezTo>
                  <a:pt x="14257" y="434"/>
                  <a:pt x="15741" y="1624"/>
                  <a:pt x="16097" y="3034"/>
                </a:cubicBezTo>
                <a:cubicBezTo>
                  <a:pt x="16171" y="3366"/>
                  <a:pt x="16109" y="3525"/>
                  <a:pt x="15778" y="3623"/>
                </a:cubicBezTo>
                <a:cubicBezTo>
                  <a:pt x="15111" y="3807"/>
                  <a:pt x="14433" y="3894"/>
                  <a:pt x="13754" y="3894"/>
                </a:cubicBezTo>
                <a:cubicBezTo>
                  <a:pt x="13709" y="3894"/>
                  <a:pt x="13664" y="3894"/>
                  <a:pt x="13619" y="3893"/>
                </a:cubicBezTo>
                <a:cubicBezTo>
                  <a:pt x="12920" y="3893"/>
                  <a:pt x="12245" y="3771"/>
                  <a:pt x="11582" y="3562"/>
                </a:cubicBezTo>
                <a:cubicBezTo>
                  <a:pt x="11202" y="3439"/>
                  <a:pt x="10846" y="3231"/>
                  <a:pt x="10552" y="2949"/>
                </a:cubicBezTo>
                <a:cubicBezTo>
                  <a:pt x="9975" y="2396"/>
                  <a:pt x="9987" y="1636"/>
                  <a:pt x="10589" y="1108"/>
                </a:cubicBezTo>
                <a:cubicBezTo>
                  <a:pt x="11134" y="619"/>
                  <a:pt x="11840" y="351"/>
                  <a:pt x="12561" y="351"/>
                </a:cubicBezTo>
                <a:close/>
                <a:moveTo>
                  <a:pt x="12569" y="0"/>
                </a:moveTo>
                <a:cubicBezTo>
                  <a:pt x="11908" y="0"/>
                  <a:pt x="11254" y="179"/>
                  <a:pt x="10687" y="568"/>
                </a:cubicBezTo>
                <a:cubicBezTo>
                  <a:pt x="9448" y="1427"/>
                  <a:pt x="9472" y="2765"/>
                  <a:pt x="10748" y="3574"/>
                </a:cubicBezTo>
                <a:cubicBezTo>
                  <a:pt x="11411" y="3967"/>
                  <a:pt x="12159" y="4188"/>
                  <a:pt x="12920" y="4212"/>
                </a:cubicBezTo>
                <a:cubicBezTo>
                  <a:pt x="13229" y="4234"/>
                  <a:pt x="13538" y="4248"/>
                  <a:pt x="13846" y="4248"/>
                </a:cubicBezTo>
                <a:cubicBezTo>
                  <a:pt x="14600" y="4248"/>
                  <a:pt x="15352" y="4163"/>
                  <a:pt x="16109" y="3893"/>
                </a:cubicBezTo>
                <a:lnTo>
                  <a:pt x="16109" y="3893"/>
                </a:lnTo>
                <a:cubicBezTo>
                  <a:pt x="16109" y="4040"/>
                  <a:pt x="16109" y="4090"/>
                  <a:pt x="16085" y="4139"/>
                </a:cubicBezTo>
                <a:cubicBezTo>
                  <a:pt x="15840" y="5181"/>
                  <a:pt x="15030" y="5611"/>
                  <a:pt x="14110" y="5856"/>
                </a:cubicBezTo>
                <a:cubicBezTo>
                  <a:pt x="13728" y="5962"/>
                  <a:pt x="13353" y="6012"/>
                  <a:pt x="12985" y="6012"/>
                </a:cubicBezTo>
                <a:cubicBezTo>
                  <a:pt x="12029" y="6012"/>
                  <a:pt x="11124" y="5675"/>
                  <a:pt x="10282" y="5108"/>
                </a:cubicBezTo>
                <a:cubicBezTo>
                  <a:pt x="9398" y="4531"/>
                  <a:pt x="8527" y="3906"/>
                  <a:pt x="7644" y="3329"/>
                </a:cubicBezTo>
                <a:cubicBezTo>
                  <a:pt x="6822" y="2789"/>
                  <a:pt x="6086" y="2139"/>
                  <a:pt x="5166" y="1746"/>
                </a:cubicBezTo>
                <a:cubicBezTo>
                  <a:pt x="4670" y="1531"/>
                  <a:pt x="4167" y="1430"/>
                  <a:pt x="3680" y="1430"/>
                </a:cubicBezTo>
                <a:cubicBezTo>
                  <a:pt x="2169" y="1430"/>
                  <a:pt x="821" y="2410"/>
                  <a:pt x="356" y="4016"/>
                </a:cubicBezTo>
                <a:cubicBezTo>
                  <a:pt x="1" y="5267"/>
                  <a:pt x="504" y="6286"/>
                  <a:pt x="1694" y="6727"/>
                </a:cubicBezTo>
                <a:cubicBezTo>
                  <a:pt x="1878" y="6795"/>
                  <a:pt x="2055" y="6828"/>
                  <a:pt x="2223" y="6828"/>
                </a:cubicBezTo>
                <a:cubicBezTo>
                  <a:pt x="2636" y="6828"/>
                  <a:pt x="2990" y="6625"/>
                  <a:pt x="3252" y="6224"/>
                </a:cubicBezTo>
                <a:cubicBezTo>
                  <a:pt x="3608" y="5660"/>
                  <a:pt x="3510" y="5047"/>
                  <a:pt x="3338" y="4458"/>
                </a:cubicBezTo>
                <a:cubicBezTo>
                  <a:pt x="3295" y="4307"/>
                  <a:pt x="3156" y="4193"/>
                  <a:pt x="2999" y="4193"/>
                </a:cubicBezTo>
                <a:cubicBezTo>
                  <a:pt x="2977" y="4193"/>
                  <a:pt x="2955" y="4196"/>
                  <a:pt x="2933" y="4200"/>
                </a:cubicBezTo>
                <a:cubicBezTo>
                  <a:pt x="2798" y="4200"/>
                  <a:pt x="2700" y="4298"/>
                  <a:pt x="2663" y="4421"/>
                </a:cubicBezTo>
                <a:cubicBezTo>
                  <a:pt x="2626" y="4556"/>
                  <a:pt x="2712" y="4642"/>
                  <a:pt x="2822" y="4728"/>
                </a:cubicBezTo>
                <a:cubicBezTo>
                  <a:pt x="3105" y="4936"/>
                  <a:pt x="3203" y="5415"/>
                  <a:pt x="3043" y="5819"/>
                </a:cubicBezTo>
                <a:cubicBezTo>
                  <a:pt x="2917" y="6187"/>
                  <a:pt x="2565" y="6436"/>
                  <a:pt x="2178" y="6436"/>
                </a:cubicBezTo>
                <a:cubicBezTo>
                  <a:pt x="2152" y="6436"/>
                  <a:pt x="2125" y="6435"/>
                  <a:pt x="2099" y="6433"/>
                </a:cubicBezTo>
                <a:cubicBezTo>
                  <a:pt x="1362" y="6347"/>
                  <a:pt x="774" y="5770"/>
                  <a:pt x="663" y="5047"/>
                </a:cubicBezTo>
                <a:cubicBezTo>
                  <a:pt x="467" y="3587"/>
                  <a:pt x="1964" y="1844"/>
                  <a:pt x="3448" y="1771"/>
                </a:cubicBezTo>
                <a:cubicBezTo>
                  <a:pt x="3516" y="1766"/>
                  <a:pt x="3584" y="1764"/>
                  <a:pt x="3650" y="1764"/>
                </a:cubicBezTo>
                <a:cubicBezTo>
                  <a:pt x="4519" y="1764"/>
                  <a:pt x="5258" y="2126"/>
                  <a:pt x="5976" y="2605"/>
                </a:cubicBezTo>
                <a:cubicBezTo>
                  <a:pt x="7018" y="3317"/>
                  <a:pt x="8049" y="4040"/>
                  <a:pt x="9092" y="4764"/>
                </a:cubicBezTo>
                <a:cubicBezTo>
                  <a:pt x="9852" y="5280"/>
                  <a:pt x="10601" y="5819"/>
                  <a:pt x="11496" y="6102"/>
                </a:cubicBezTo>
                <a:cubicBezTo>
                  <a:pt x="12039" y="6272"/>
                  <a:pt x="12578" y="6367"/>
                  <a:pt x="13107" y="6367"/>
                </a:cubicBezTo>
                <a:cubicBezTo>
                  <a:pt x="13870" y="6367"/>
                  <a:pt x="14614" y="6170"/>
                  <a:pt x="15324" y="5721"/>
                </a:cubicBezTo>
                <a:cubicBezTo>
                  <a:pt x="15962" y="5341"/>
                  <a:pt x="16392" y="4813"/>
                  <a:pt x="16478" y="4053"/>
                </a:cubicBezTo>
                <a:cubicBezTo>
                  <a:pt x="16490" y="3832"/>
                  <a:pt x="16625" y="3636"/>
                  <a:pt x="16833" y="3550"/>
                </a:cubicBezTo>
                <a:cubicBezTo>
                  <a:pt x="17557" y="3133"/>
                  <a:pt x="18207" y="2568"/>
                  <a:pt x="18723" y="1893"/>
                </a:cubicBezTo>
                <a:cubicBezTo>
                  <a:pt x="18796" y="1795"/>
                  <a:pt x="18833" y="1636"/>
                  <a:pt x="19042" y="1611"/>
                </a:cubicBezTo>
                <a:lnTo>
                  <a:pt x="19042" y="2262"/>
                </a:lnTo>
                <a:cubicBezTo>
                  <a:pt x="19054" y="3317"/>
                  <a:pt x="19618" y="4163"/>
                  <a:pt x="20477" y="4396"/>
                </a:cubicBezTo>
                <a:cubicBezTo>
                  <a:pt x="20695" y="4459"/>
                  <a:pt x="20918" y="4490"/>
                  <a:pt x="21138" y="4490"/>
                </a:cubicBezTo>
                <a:cubicBezTo>
                  <a:pt x="21945" y="4490"/>
                  <a:pt x="22723" y="4082"/>
                  <a:pt x="23176" y="3378"/>
                </a:cubicBezTo>
                <a:cubicBezTo>
                  <a:pt x="23299" y="3218"/>
                  <a:pt x="23360" y="3010"/>
                  <a:pt x="23360" y="2814"/>
                </a:cubicBezTo>
                <a:cubicBezTo>
                  <a:pt x="23338" y="2623"/>
                  <a:pt x="23285" y="2453"/>
                  <a:pt x="23079" y="2453"/>
                </a:cubicBezTo>
                <a:cubicBezTo>
                  <a:pt x="23060" y="2453"/>
                  <a:pt x="23039" y="2455"/>
                  <a:pt x="23017" y="2458"/>
                </a:cubicBezTo>
                <a:cubicBezTo>
                  <a:pt x="22759" y="2482"/>
                  <a:pt x="22685" y="2679"/>
                  <a:pt x="22759" y="2900"/>
                </a:cubicBezTo>
                <a:cubicBezTo>
                  <a:pt x="22820" y="3059"/>
                  <a:pt x="22882" y="3169"/>
                  <a:pt x="22759" y="3329"/>
                </a:cubicBezTo>
                <a:cubicBezTo>
                  <a:pt x="22438" y="3810"/>
                  <a:pt x="21773" y="4111"/>
                  <a:pt x="21112" y="4111"/>
                </a:cubicBezTo>
                <a:cubicBezTo>
                  <a:pt x="20964" y="4111"/>
                  <a:pt x="20817" y="4096"/>
                  <a:pt x="20673" y="4065"/>
                </a:cubicBezTo>
                <a:cubicBezTo>
                  <a:pt x="20023" y="3918"/>
                  <a:pt x="19545" y="3366"/>
                  <a:pt x="19447" y="2630"/>
                </a:cubicBezTo>
                <a:cubicBezTo>
                  <a:pt x="19410" y="2372"/>
                  <a:pt x="19397" y="2127"/>
                  <a:pt x="19410" y="1881"/>
                </a:cubicBezTo>
                <a:cubicBezTo>
                  <a:pt x="19422" y="1476"/>
                  <a:pt x="19483" y="1071"/>
                  <a:pt x="19618" y="691"/>
                </a:cubicBezTo>
                <a:cubicBezTo>
                  <a:pt x="19655" y="556"/>
                  <a:pt x="19692" y="384"/>
                  <a:pt x="19532" y="311"/>
                </a:cubicBezTo>
                <a:cubicBezTo>
                  <a:pt x="19491" y="289"/>
                  <a:pt x="19453" y="279"/>
                  <a:pt x="19419" y="279"/>
                </a:cubicBezTo>
                <a:cubicBezTo>
                  <a:pt x="19304" y="279"/>
                  <a:pt x="19231" y="391"/>
                  <a:pt x="19164" y="495"/>
                </a:cubicBezTo>
                <a:cubicBezTo>
                  <a:pt x="19054" y="642"/>
                  <a:pt x="18980" y="814"/>
                  <a:pt x="18882" y="986"/>
                </a:cubicBezTo>
                <a:cubicBezTo>
                  <a:pt x="18342" y="1943"/>
                  <a:pt x="17545" y="2728"/>
                  <a:pt x="16576" y="3268"/>
                </a:cubicBezTo>
                <a:cubicBezTo>
                  <a:pt x="16441" y="3133"/>
                  <a:pt x="16465" y="2998"/>
                  <a:pt x="16428" y="2887"/>
                </a:cubicBezTo>
                <a:cubicBezTo>
                  <a:pt x="15954" y="1138"/>
                  <a:pt x="14239" y="0"/>
                  <a:pt x="1256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6083456" y="1106178"/>
            <a:ext cx="1548133" cy="452558"/>
          </a:xfrm>
          <a:custGeom>
            <a:avLst/>
            <a:gdLst/>
            <a:ahLst/>
            <a:cxnLst/>
            <a:rect l="l" t="t" r="r" b="b"/>
            <a:pathLst>
              <a:path w="23361" h="6829" extrusionOk="0">
                <a:moveTo>
                  <a:pt x="12561" y="351"/>
                </a:moveTo>
                <a:cubicBezTo>
                  <a:pt x="12636" y="351"/>
                  <a:pt x="12710" y="354"/>
                  <a:pt x="12785" y="360"/>
                </a:cubicBezTo>
                <a:cubicBezTo>
                  <a:pt x="14257" y="434"/>
                  <a:pt x="15741" y="1624"/>
                  <a:pt x="16097" y="3034"/>
                </a:cubicBezTo>
                <a:cubicBezTo>
                  <a:pt x="16171" y="3366"/>
                  <a:pt x="16109" y="3525"/>
                  <a:pt x="15778" y="3623"/>
                </a:cubicBezTo>
                <a:cubicBezTo>
                  <a:pt x="15111" y="3807"/>
                  <a:pt x="14433" y="3894"/>
                  <a:pt x="13754" y="3894"/>
                </a:cubicBezTo>
                <a:cubicBezTo>
                  <a:pt x="13709" y="3894"/>
                  <a:pt x="13664" y="3894"/>
                  <a:pt x="13619" y="3893"/>
                </a:cubicBezTo>
                <a:cubicBezTo>
                  <a:pt x="12920" y="3893"/>
                  <a:pt x="12245" y="3771"/>
                  <a:pt x="11582" y="3562"/>
                </a:cubicBezTo>
                <a:cubicBezTo>
                  <a:pt x="11202" y="3439"/>
                  <a:pt x="10846" y="3231"/>
                  <a:pt x="10552" y="2949"/>
                </a:cubicBezTo>
                <a:cubicBezTo>
                  <a:pt x="9975" y="2396"/>
                  <a:pt x="9987" y="1636"/>
                  <a:pt x="10589" y="1108"/>
                </a:cubicBezTo>
                <a:cubicBezTo>
                  <a:pt x="11134" y="619"/>
                  <a:pt x="11840" y="351"/>
                  <a:pt x="12561" y="351"/>
                </a:cubicBezTo>
                <a:close/>
                <a:moveTo>
                  <a:pt x="12569" y="0"/>
                </a:moveTo>
                <a:cubicBezTo>
                  <a:pt x="11908" y="0"/>
                  <a:pt x="11254" y="179"/>
                  <a:pt x="10687" y="568"/>
                </a:cubicBezTo>
                <a:cubicBezTo>
                  <a:pt x="9448" y="1427"/>
                  <a:pt x="9472" y="2765"/>
                  <a:pt x="10748" y="3574"/>
                </a:cubicBezTo>
                <a:cubicBezTo>
                  <a:pt x="11411" y="3967"/>
                  <a:pt x="12159" y="4188"/>
                  <a:pt x="12920" y="4212"/>
                </a:cubicBezTo>
                <a:cubicBezTo>
                  <a:pt x="13229" y="4234"/>
                  <a:pt x="13538" y="4248"/>
                  <a:pt x="13846" y="4248"/>
                </a:cubicBezTo>
                <a:cubicBezTo>
                  <a:pt x="14600" y="4248"/>
                  <a:pt x="15352" y="4163"/>
                  <a:pt x="16109" y="3893"/>
                </a:cubicBezTo>
                <a:lnTo>
                  <a:pt x="16109" y="3893"/>
                </a:lnTo>
                <a:cubicBezTo>
                  <a:pt x="16109" y="4040"/>
                  <a:pt x="16109" y="4090"/>
                  <a:pt x="16085" y="4139"/>
                </a:cubicBezTo>
                <a:cubicBezTo>
                  <a:pt x="15840" y="5181"/>
                  <a:pt x="15030" y="5611"/>
                  <a:pt x="14110" y="5856"/>
                </a:cubicBezTo>
                <a:cubicBezTo>
                  <a:pt x="13728" y="5962"/>
                  <a:pt x="13353" y="6012"/>
                  <a:pt x="12985" y="6012"/>
                </a:cubicBezTo>
                <a:cubicBezTo>
                  <a:pt x="12029" y="6012"/>
                  <a:pt x="11124" y="5675"/>
                  <a:pt x="10282" y="5108"/>
                </a:cubicBezTo>
                <a:cubicBezTo>
                  <a:pt x="9398" y="4531"/>
                  <a:pt x="8527" y="3906"/>
                  <a:pt x="7644" y="3329"/>
                </a:cubicBezTo>
                <a:cubicBezTo>
                  <a:pt x="6822" y="2789"/>
                  <a:pt x="6086" y="2139"/>
                  <a:pt x="5166" y="1746"/>
                </a:cubicBezTo>
                <a:cubicBezTo>
                  <a:pt x="4670" y="1531"/>
                  <a:pt x="4167" y="1430"/>
                  <a:pt x="3680" y="1430"/>
                </a:cubicBezTo>
                <a:cubicBezTo>
                  <a:pt x="2169" y="1430"/>
                  <a:pt x="821" y="2410"/>
                  <a:pt x="356" y="4016"/>
                </a:cubicBezTo>
                <a:cubicBezTo>
                  <a:pt x="1" y="5267"/>
                  <a:pt x="504" y="6286"/>
                  <a:pt x="1694" y="6727"/>
                </a:cubicBezTo>
                <a:cubicBezTo>
                  <a:pt x="1878" y="6795"/>
                  <a:pt x="2055" y="6828"/>
                  <a:pt x="2223" y="6828"/>
                </a:cubicBezTo>
                <a:cubicBezTo>
                  <a:pt x="2636" y="6828"/>
                  <a:pt x="2990" y="6625"/>
                  <a:pt x="3252" y="6224"/>
                </a:cubicBezTo>
                <a:cubicBezTo>
                  <a:pt x="3608" y="5660"/>
                  <a:pt x="3510" y="5047"/>
                  <a:pt x="3338" y="4458"/>
                </a:cubicBezTo>
                <a:cubicBezTo>
                  <a:pt x="3295" y="4307"/>
                  <a:pt x="3156" y="4193"/>
                  <a:pt x="2999" y="4193"/>
                </a:cubicBezTo>
                <a:cubicBezTo>
                  <a:pt x="2977" y="4193"/>
                  <a:pt x="2955" y="4196"/>
                  <a:pt x="2933" y="4200"/>
                </a:cubicBezTo>
                <a:cubicBezTo>
                  <a:pt x="2798" y="4200"/>
                  <a:pt x="2700" y="4298"/>
                  <a:pt x="2663" y="4421"/>
                </a:cubicBezTo>
                <a:cubicBezTo>
                  <a:pt x="2626" y="4556"/>
                  <a:pt x="2712" y="4642"/>
                  <a:pt x="2822" y="4728"/>
                </a:cubicBezTo>
                <a:cubicBezTo>
                  <a:pt x="3105" y="4936"/>
                  <a:pt x="3203" y="5415"/>
                  <a:pt x="3043" y="5819"/>
                </a:cubicBezTo>
                <a:cubicBezTo>
                  <a:pt x="2917" y="6187"/>
                  <a:pt x="2565" y="6436"/>
                  <a:pt x="2178" y="6436"/>
                </a:cubicBezTo>
                <a:cubicBezTo>
                  <a:pt x="2152" y="6436"/>
                  <a:pt x="2125" y="6435"/>
                  <a:pt x="2099" y="6433"/>
                </a:cubicBezTo>
                <a:cubicBezTo>
                  <a:pt x="1362" y="6347"/>
                  <a:pt x="774" y="5770"/>
                  <a:pt x="663" y="5047"/>
                </a:cubicBezTo>
                <a:cubicBezTo>
                  <a:pt x="467" y="3587"/>
                  <a:pt x="1964" y="1844"/>
                  <a:pt x="3448" y="1771"/>
                </a:cubicBezTo>
                <a:cubicBezTo>
                  <a:pt x="3516" y="1766"/>
                  <a:pt x="3584" y="1764"/>
                  <a:pt x="3650" y="1764"/>
                </a:cubicBezTo>
                <a:cubicBezTo>
                  <a:pt x="4519" y="1764"/>
                  <a:pt x="5258" y="2126"/>
                  <a:pt x="5976" y="2605"/>
                </a:cubicBezTo>
                <a:cubicBezTo>
                  <a:pt x="7018" y="3317"/>
                  <a:pt x="8049" y="4040"/>
                  <a:pt x="9092" y="4764"/>
                </a:cubicBezTo>
                <a:cubicBezTo>
                  <a:pt x="9852" y="5280"/>
                  <a:pt x="10601" y="5819"/>
                  <a:pt x="11496" y="6102"/>
                </a:cubicBezTo>
                <a:cubicBezTo>
                  <a:pt x="12039" y="6272"/>
                  <a:pt x="12578" y="6367"/>
                  <a:pt x="13107" y="6367"/>
                </a:cubicBezTo>
                <a:cubicBezTo>
                  <a:pt x="13870" y="6367"/>
                  <a:pt x="14614" y="6170"/>
                  <a:pt x="15324" y="5721"/>
                </a:cubicBezTo>
                <a:cubicBezTo>
                  <a:pt x="15962" y="5341"/>
                  <a:pt x="16392" y="4813"/>
                  <a:pt x="16478" y="4053"/>
                </a:cubicBezTo>
                <a:cubicBezTo>
                  <a:pt x="16490" y="3832"/>
                  <a:pt x="16625" y="3636"/>
                  <a:pt x="16833" y="3550"/>
                </a:cubicBezTo>
                <a:cubicBezTo>
                  <a:pt x="17557" y="3133"/>
                  <a:pt x="18207" y="2568"/>
                  <a:pt x="18723" y="1893"/>
                </a:cubicBezTo>
                <a:cubicBezTo>
                  <a:pt x="18796" y="1795"/>
                  <a:pt x="18833" y="1636"/>
                  <a:pt x="19042" y="1611"/>
                </a:cubicBezTo>
                <a:lnTo>
                  <a:pt x="19042" y="2262"/>
                </a:lnTo>
                <a:cubicBezTo>
                  <a:pt x="19054" y="3317"/>
                  <a:pt x="19618" y="4163"/>
                  <a:pt x="20477" y="4396"/>
                </a:cubicBezTo>
                <a:cubicBezTo>
                  <a:pt x="20695" y="4459"/>
                  <a:pt x="20918" y="4490"/>
                  <a:pt x="21138" y="4490"/>
                </a:cubicBezTo>
                <a:cubicBezTo>
                  <a:pt x="21945" y="4490"/>
                  <a:pt x="22723" y="4082"/>
                  <a:pt x="23176" y="3378"/>
                </a:cubicBezTo>
                <a:cubicBezTo>
                  <a:pt x="23299" y="3218"/>
                  <a:pt x="23360" y="3010"/>
                  <a:pt x="23360" y="2814"/>
                </a:cubicBezTo>
                <a:cubicBezTo>
                  <a:pt x="23338" y="2623"/>
                  <a:pt x="23285" y="2453"/>
                  <a:pt x="23079" y="2453"/>
                </a:cubicBezTo>
                <a:cubicBezTo>
                  <a:pt x="23060" y="2453"/>
                  <a:pt x="23039" y="2455"/>
                  <a:pt x="23017" y="2458"/>
                </a:cubicBezTo>
                <a:cubicBezTo>
                  <a:pt x="22759" y="2482"/>
                  <a:pt x="22685" y="2679"/>
                  <a:pt x="22759" y="2900"/>
                </a:cubicBezTo>
                <a:cubicBezTo>
                  <a:pt x="22820" y="3059"/>
                  <a:pt x="22882" y="3169"/>
                  <a:pt x="22759" y="3329"/>
                </a:cubicBezTo>
                <a:cubicBezTo>
                  <a:pt x="22438" y="3810"/>
                  <a:pt x="21773" y="4111"/>
                  <a:pt x="21112" y="4111"/>
                </a:cubicBezTo>
                <a:cubicBezTo>
                  <a:pt x="20964" y="4111"/>
                  <a:pt x="20817" y="4096"/>
                  <a:pt x="20673" y="4065"/>
                </a:cubicBezTo>
                <a:cubicBezTo>
                  <a:pt x="20023" y="3918"/>
                  <a:pt x="19545" y="3366"/>
                  <a:pt x="19447" y="2630"/>
                </a:cubicBezTo>
                <a:cubicBezTo>
                  <a:pt x="19410" y="2372"/>
                  <a:pt x="19397" y="2127"/>
                  <a:pt x="19410" y="1881"/>
                </a:cubicBezTo>
                <a:cubicBezTo>
                  <a:pt x="19422" y="1476"/>
                  <a:pt x="19483" y="1071"/>
                  <a:pt x="19618" y="691"/>
                </a:cubicBezTo>
                <a:cubicBezTo>
                  <a:pt x="19655" y="556"/>
                  <a:pt x="19692" y="384"/>
                  <a:pt x="19532" y="311"/>
                </a:cubicBezTo>
                <a:cubicBezTo>
                  <a:pt x="19491" y="289"/>
                  <a:pt x="19453" y="279"/>
                  <a:pt x="19419" y="279"/>
                </a:cubicBezTo>
                <a:cubicBezTo>
                  <a:pt x="19304" y="279"/>
                  <a:pt x="19231" y="391"/>
                  <a:pt x="19164" y="495"/>
                </a:cubicBezTo>
                <a:cubicBezTo>
                  <a:pt x="19054" y="642"/>
                  <a:pt x="18980" y="814"/>
                  <a:pt x="18882" y="986"/>
                </a:cubicBezTo>
                <a:cubicBezTo>
                  <a:pt x="18342" y="1943"/>
                  <a:pt x="17545" y="2728"/>
                  <a:pt x="16576" y="3268"/>
                </a:cubicBezTo>
                <a:cubicBezTo>
                  <a:pt x="16441" y="3133"/>
                  <a:pt x="16465" y="2998"/>
                  <a:pt x="16428" y="2887"/>
                </a:cubicBezTo>
                <a:cubicBezTo>
                  <a:pt x="15954" y="1138"/>
                  <a:pt x="14239" y="0"/>
                  <a:pt x="12569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677325" y="1268075"/>
            <a:ext cx="7788000" cy="27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1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Font typeface="Muli"/>
              <a:buAutoNum type="alphaLcPeriod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romanLcPeriod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rabicPeriod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lphaLcPeriod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romanLcPeriod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rabicPeriod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lphaLcPeriod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359325" y="376550"/>
            <a:ext cx="84240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subTitle" idx="2"/>
          </p:nvPr>
        </p:nvSpPr>
        <p:spPr>
          <a:xfrm>
            <a:off x="677325" y="4190075"/>
            <a:ext cx="4565100" cy="2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1123275" y="2556759"/>
            <a:ext cx="23244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title" idx="2"/>
          </p:nvPr>
        </p:nvSpPr>
        <p:spPr>
          <a:xfrm>
            <a:off x="5700178" y="2556759"/>
            <a:ext cx="23244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5700178" y="3082982"/>
            <a:ext cx="2324400" cy="9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3"/>
          </p:nvPr>
        </p:nvSpPr>
        <p:spPr>
          <a:xfrm>
            <a:off x="1123275" y="3082982"/>
            <a:ext cx="2324400" cy="9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0" name="Google Shape;60;p5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61" name="Google Shape;61;p5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62" name="Google Shape;62;p5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5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5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71" name="Google Shape;71;p5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1"/>
          </p:nvPr>
        </p:nvSpPr>
        <p:spPr>
          <a:xfrm>
            <a:off x="3118200" y="22150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4402150" y="292875"/>
            <a:ext cx="4107900" cy="20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>
            <a:spLocks noGrp="1"/>
          </p:cNvSpPr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4928672" y="2116737"/>
            <a:ext cx="3857700" cy="12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5358122" y="2656489"/>
            <a:ext cx="29988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title" idx="2" hasCustomPrompt="1"/>
          </p:nvPr>
        </p:nvSpPr>
        <p:spPr>
          <a:xfrm>
            <a:off x="1464897" y="2027846"/>
            <a:ext cx="1642200" cy="12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9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Roboto Slab"/>
              <a:buNone/>
              <a:defRPr sz="5000" b="1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  <a:defRPr sz="1500">
                <a:latin typeface="Lato"/>
                <a:ea typeface="Lato"/>
                <a:cs typeface="Lato"/>
                <a:sym typeface="Lato"/>
              </a:defRPr>
            </a:lvl1pPr>
            <a:lvl2pPr marL="914400" lvl="1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○"/>
              <a:defRPr sz="1500">
                <a:latin typeface="Lato"/>
                <a:ea typeface="Lato"/>
                <a:cs typeface="Lato"/>
                <a:sym typeface="Lato"/>
              </a:defRPr>
            </a:lvl2pPr>
            <a:lvl3pPr marL="1371600" lvl="2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■"/>
              <a:defRPr sz="1500">
                <a:latin typeface="Lato"/>
                <a:ea typeface="Lato"/>
                <a:cs typeface="Lato"/>
                <a:sym typeface="Lato"/>
              </a:defRPr>
            </a:lvl3pPr>
            <a:lvl4pPr marL="1828800" lvl="3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●"/>
              <a:defRPr sz="1500">
                <a:latin typeface="Lato"/>
                <a:ea typeface="Lato"/>
                <a:cs typeface="Lato"/>
                <a:sym typeface="Lato"/>
              </a:defRPr>
            </a:lvl4pPr>
            <a:lvl5pPr marL="2286000" lvl="4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○"/>
              <a:defRPr sz="1500">
                <a:latin typeface="Lato"/>
                <a:ea typeface="Lato"/>
                <a:cs typeface="Lato"/>
                <a:sym typeface="Lato"/>
              </a:defRPr>
            </a:lvl5pPr>
            <a:lvl6pPr marL="2743200" lvl="5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■"/>
              <a:defRPr sz="1500">
                <a:latin typeface="Lato"/>
                <a:ea typeface="Lato"/>
                <a:cs typeface="Lato"/>
                <a:sym typeface="Lato"/>
              </a:defRPr>
            </a:lvl6pPr>
            <a:lvl7pPr marL="3200400" lvl="6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●"/>
              <a:defRPr sz="1500">
                <a:latin typeface="Lato"/>
                <a:ea typeface="Lato"/>
                <a:cs typeface="Lato"/>
                <a:sym typeface="Lato"/>
              </a:defRPr>
            </a:lvl7pPr>
            <a:lvl8pPr marL="3657600" lvl="7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○"/>
              <a:defRPr sz="1500">
                <a:latin typeface="Lato"/>
                <a:ea typeface="Lato"/>
                <a:cs typeface="Lato"/>
                <a:sym typeface="Lato"/>
              </a:defRPr>
            </a:lvl8pPr>
            <a:lvl9pPr marL="4114800" lvl="8" indent="-3238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Lato"/>
              <a:buChar char="■"/>
              <a:defRPr sz="15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7" r:id="rId7"/>
    <p:sldLayoutId id="2147483659" r:id="rId8"/>
    <p:sldLayoutId id="2147483661" r:id="rId9"/>
    <p:sldLayoutId id="2147483663" r:id="rId10"/>
    <p:sldLayoutId id="2147483665" r:id="rId11"/>
    <p:sldLayoutId id="2147483669" r:id="rId12"/>
    <p:sldLayoutId id="2147483675" r:id="rId13"/>
    <p:sldLayoutId id="2147483679" r:id="rId14"/>
    <p:sldLayoutId id="2147483681" r:id="rId15"/>
    <p:sldLayoutId id="214748368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2">
          <p15:clr>
            <a:srgbClr val="EA4335"/>
          </p15:clr>
        </p15:guide>
        <p15:guide id="2" orient="horz" pos="2898">
          <p15:clr>
            <a:srgbClr val="EA4335"/>
          </p15:clr>
        </p15:guide>
        <p15:guide id="3" pos="449">
          <p15:clr>
            <a:srgbClr val="EA4335"/>
          </p15:clr>
        </p15:guide>
        <p15:guide id="4" pos="5328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56">
          <p15:clr>
            <a:srgbClr val="EA4335"/>
          </p15:clr>
        </p15:guide>
        <p15:guide id="7" pos="45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43"/>
          <p:cNvPicPr preferRelativeResize="0"/>
          <p:nvPr/>
        </p:nvPicPr>
        <p:blipFill>
          <a:blip r:embed="rId4">
            <a:alphaModFix amt="92000"/>
          </a:blip>
          <a:stretch>
            <a:fillRect/>
          </a:stretch>
        </p:blipFill>
        <p:spPr>
          <a:xfrm>
            <a:off x="-443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3"/>
          <p:cNvSpPr txBox="1">
            <a:spLocks noGrp="1"/>
          </p:cNvSpPr>
          <p:nvPr>
            <p:ph type="subTitle" idx="1"/>
          </p:nvPr>
        </p:nvSpPr>
        <p:spPr>
          <a:xfrm>
            <a:off x="1833070" y="4316950"/>
            <a:ext cx="5469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GROUP - 1</a:t>
            </a:r>
            <a:endParaRPr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81" name="Google Shape;581;p43"/>
          <p:cNvGrpSpPr/>
          <p:nvPr/>
        </p:nvGrpSpPr>
        <p:grpSpPr>
          <a:xfrm>
            <a:off x="3152788" y="771863"/>
            <a:ext cx="2831320" cy="409158"/>
            <a:chOff x="2691475" y="475425"/>
            <a:chExt cx="2831320" cy="409158"/>
          </a:xfrm>
        </p:grpSpPr>
        <p:sp>
          <p:nvSpPr>
            <p:cNvPr id="582" name="Google Shape;582;p43"/>
            <p:cNvSpPr/>
            <p:nvPr/>
          </p:nvSpPr>
          <p:spPr>
            <a:xfrm>
              <a:off x="2954695" y="475789"/>
              <a:ext cx="1215006" cy="355176"/>
            </a:xfrm>
            <a:custGeom>
              <a:avLst/>
              <a:gdLst/>
              <a:ahLst/>
              <a:cxnLst/>
              <a:rect l="l" t="t" r="r" b="b"/>
              <a:pathLst>
                <a:path w="23361" h="6829" extrusionOk="0">
                  <a:moveTo>
                    <a:pt x="12561" y="351"/>
                  </a:moveTo>
                  <a:cubicBezTo>
                    <a:pt x="12636" y="351"/>
                    <a:pt x="12710" y="354"/>
                    <a:pt x="12785" y="360"/>
                  </a:cubicBezTo>
                  <a:cubicBezTo>
                    <a:pt x="14257" y="434"/>
                    <a:pt x="15741" y="1624"/>
                    <a:pt x="16097" y="3034"/>
                  </a:cubicBezTo>
                  <a:cubicBezTo>
                    <a:pt x="16171" y="3366"/>
                    <a:pt x="16109" y="3525"/>
                    <a:pt x="15778" y="3623"/>
                  </a:cubicBezTo>
                  <a:cubicBezTo>
                    <a:pt x="15111" y="3807"/>
                    <a:pt x="14433" y="3894"/>
                    <a:pt x="13754" y="3894"/>
                  </a:cubicBezTo>
                  <a:cubicBezTo>
                    <a:pt x="13709" y="3894"/>
                    <a:pt x="13664" y="3894"/>
                    <a:pt x="13619" y="3893"/>
                  </a:cubicBezTo>
                  <a:cubicBezTo>
                    <a:pt x="12920" y="3893"/>
                    <a:pt x="12245" y="3771"/>
                    <a:pt x="11582" y="3562"/>
                  </a:cubicBezTo>
                  <a:cubicBezTo>
                    <a:pt x="11202" y="3439"/>
                    <a:pt x="10846" y="3231"/>
                    <a:pt x="10552" y="2949"/>
                  </a:cubicBezTo>
                  <a:cubicBezTo>
                    <a:pt x="9975" y="2396"/>
                    <a:pt x="9987" y="1636"/>
                    <a:pt x="10589" y="1108"/>
                  </a:cubicBezTo>
                  <a:cubicBezTo>
                    <a:pt x="11134" y="619"/>
                    <a:pt x="11840" y="351"/>
                    <a:pt x="12561" y="351"/>
                  </a:cubicBezTo>
                  <a:close/>
                  <a:moveTo>
                    <a:pt x="12569" y="0"/>
                  </a:moveTo>
                  <a:cubicBezTo>
                    <a:pt x="11908" y="0"/>
                    <a:pt x="11254" y="179"/>
                    <a:pt x="10687" y="568"/>
                  </a:cubicBezTo>
                  <a:cubicBezTo>
                    <a:pt x="9448" y="1427"/>
                    <a:pt x="9472" y="2765"/>
                    <a:pt x="10748" y="3574"/>
                  </a:cubicBezTo>
                  <a:cubicBezTo>
                    <a:pt x="11411" y="3967"/>
                    <a:pt x="12159" y="4188"/>
                    <a:pt x="12920" y="4212"/>
                  </a:cubicBezTo>
                  <a:cubicBezTo>
                    <a:pt x="13229" y="4234"/>
                    <a:pt x="13538" y="4248"/>
                    <a:pt x="13846" y="4248"/>
                  </a:cubicBezTo>
                  <a:cubicBezTo>
                    <a:pt x="14600" y="4248"/>
                    <a:pt x="15352" y="4163"/>
                    <a:pt x="16109" y="3893"/>
                  </a:cubicBezTo>
                  <a:lnTo>
                    <a:pt x="16109" y="3893"/>
                  </a:lnTo>
                  <a:cubicBezTo>
                    <a:pt x="16109" y="4040"/>
                    <a:pt x="16109" y="4090"/>
                    <a:pt x="16085" y="4139"/>
                  </a:cubicBezTo>
                  <a:cubicBezTo>
                    <a:pt x="15840" y="5181"/>
                    <a:pt x="15030" y="5611"/>
                    <a:pt x="14110" y="5856"/>
                  </a:cubicBezTo>
                  <a:cubicBezTo>
                    <a:pt x="13728" y="5962"/>
                    <a:pt x="13353" y="6012"/>
                    <a:pt x="12985" y="6012"/>
                  </a:cubicBezTo>
                  <a:cubicBezTo>
                    <a:pt x="12029" y="6012"/>
                    <a:pt x="11124" y="5675"/>
                    <a:pt x="10282" y="5108"/>
                  </a:cubicBezTo>
                  <a:cubicBezTo>
                    <a:pt x="9398" y="4531"/>
                    <a:pt x="8527" y="3906"/>
                    <a:pt x="7644" y="3329"/>
                  </a:cubicBezTo>
                  <a:cubicBezTo>
                    <a:pt x="6822" y="2789"/>
                    <a:pt x="6086" y="2139"/>
                    <a:pt x="5166" y="1746"/>
                  </a:cubicBezTo>
                  <a:cubicBezTo>
                    <a:pt x="4670" y="1531"/>
                    <a:pt x="4167" y="1430"/>
                    <a:pt x="3680" y="1430"/>
                  </a:cubicBezTo>
                  <a:cubicBezTo>
                    <a:pt x="2169" y="1430"/>
                    <a:pt x="821" y="2410"/>
                    <a:pt x="356" y="4016"/>
                  </a:cubicBezTo>
                  <a:cubicBezTo>
                    <a:pt x="1" y="5267"/>
                    <a:pt x="504" y="6286"/>
                    <a:pt x="1694" y="6727"/>
                  </a:cubicBezTo>
                  <a:cubicBezTo>
                    <a:pt x="1878" y="6795"/>
                    <a:pt x="2055" y="6828"/>
                    <a:pt x="2223" y="6828"/>
                  </a:cubicBezTo>
                  <a:cubicBezTo>
                    <a:pt x="2636" y="6828"/>
                    <a:pt x="2990" y="6625"/>
                    <a:pt x="3252" y="6224"/>
                  </a:cubicBezTo>
                  <a:cubicBezTo>
                    <a:pt x="3608" y="5660"/>
                    <a:pt x="3510" y="5047"/>
                    <a:pt x="3338" y="4458"/>
                  </a:cubicBezTo>
                  <a:cubicBezTo>
                    <a:pt x="3295" y="4307"/>
                    <a:pt x="3156" y="4193"/>
                    <a:pt x="2999" y="4193"/>
                  </a:cubicBezTo>
                  <a:cubicBezTo>
                    <a:pt x="2977" y="4193"/>
                    <a:pt x="2955" y="4196"/>
                    <a:pt x="2933" y="4200"/>
                  </a:cubicBezTo>
                  <a:cubicBezTo>
                    <a:pt x="2798" y="4200"/>
                    <a:pt x="2700" y="4298"/>
                    <a:pt x="2663" y="4421"/>
                  </a:cubicBezTo>
                  <a:cubicBezTo>
                    <a:pt x="2626" y="4556"/>
                    <a:pt x="2712" y="4642"/>
                    <a:pt x="2822" y="4728"/>
                  </a:cubicBezTo>
                  <a:cubicBezTo>
                    <a:pt x="3105" y="4936"/>
                    <a:pt x="3203" y="5415"/>
                    <a:pt x="3043" y="5819"/>
                  </a:cubicBezTo>
                  <a:cubicBezTo>
                    <a:pt x="2917" y="6187"/>
                    <a:pt x="2565" y="6436"/>
                    <a:pt x="2178" y="6436"/>
                  </a:cubicBezTo>
                  <a:cubicBezTo>
                    <a:pt x="2152" y="6436"/>
                    <a:pt x="2125" y="6435"/>
                    <a:pt x="2099" y="6433"/>
                  </a:cubicBezTo>
                  <a:cubicBezTo>
                    <a:pt x="1362" y="6347"/>
                    <a:pt x="774" y="5770"/>
                    <a:pt x="663" y="5047"/>
                  </a:cubicBezTo>
                  <a:cubicBezTo>
                    <a:pt x="467" y="3587"/>
                    <a:pt x="1964" y="1844"/>
                    <a:pt x="3448" y="1771"/>
                  </a:cubicBezTo>
                  <a:cubicBezTo>
                    <a:pt x="3516" y="1766"/>
                    <a:pt x="3584" y="1764"/>
                    <a:pt x="3650" y="1764"/>
                  </a:cubicBezTo>
                  <a:cubicBezTo>
                    <a:pt x="4519" y="1764"/>
                    <a:pt x="5258" y="2126"/>
                    <a:pt x="5976" y="2605"/>
                  </a:cubicBezTo>
                  <a:cubicBezTo>
                    <a:pt x="7018" y="3317"/>
                    <a:pt x="8049" y="4040"/>
                    <a:pt x="9092" y="4764"/>
                  </a:cubicBezTo>
                  <a:cubicBezTo>
                    <a:pt x="9852" y="5280"/>
                    <a:pt x="10601" y="5819"/>
                    <a:pt x="11496" y="6102"/>
                  </a:cubicBezTo>
                  <a:cubicBezTo>
                    <a:pt x="12039" y="6272"/>
                    <a:pt x="12578" y="6367"/>
                    <a:pt x="13107" y="6367"/>
                  </a:cubicBezTo>
                  <a:cubicBezTo>
                    <a:pt x="13870" y="6367"/>
                    <a:pt x="14614" y="6170"/>
                    <a:pt x="15324" y="5721"/>
                  </a:cubicBezTo>
                  <a:cubicBezTo>
                    <a:pt x="15962" y="5341"/>
                    <a:pt x="16392" y="4813"/>
                    <a:pt x="16478" y="4053"/>
                  </a:cubicBezTo>
                  <a:cubicBezTo>
                    <a:pt x="16490" y="3832"/>
                    <a:pt x="16625" y="3636"/>
                    <a:pt x="16833" y="3550"/>
                  </a:cubicBezTo>
                  <a:cubicBezTo>
                    <a:pt x="17557" y="3133"/>
                    <a:pt x="18207" y="2568"/>
                    <a:pt x="18723" y="1893"/>
                  </a:cubicBezTo>
                  <a:cubicBezTo>
                    <a:pt x="18796" y="1795"/>
                    <a:pt x="18833" y="1636"/>
                    <a:pt x="19042" y="1611"/>
                  </a:cubicBezTo>
                  <a:lnTo>
                    <a:pt x="19042" y="2262"/>
                  </a:lnTo>
                  <a:cubicBezTo>
                    <a:pt x="19054" y="3317"/>
                    <a:pt x="19618" y="4163"/>
                    <a:pt x="20477" y="4396"/>
                  </a:cubicBezTo>
                  <a:cubicBezTo>
                    <a:pt x="20695" y="4459"/>
                    <a:pt x="20918" y="4490"/>
                    <a:pt x="21138" y="4490"/>
                  </a:cubicBezTo>
                  <a:cubicBezTo>
                    <a:pt x="21945" y="4490"/>
                    <a:pt x="22723" y="4082"/>
                    <a:pt x="23176" y="3378"/>
                  </a:cubicBezTo>
                  <a:cubicBezTo>
                    <a:pt x="23299" y="3218"/>
                    <a:pt x="23360" y="3010"/>
                    <a:pt x="23360" y="2814"/>
                  </a:cubicBezTo>
                  <a:cubicBezTo>
                    <a:pt x="23338" y="2623"/>
                    <a:pt x="23285" y="2453"/>
                    <a:pt x="23079" y="2453"/>
                  </a:cubicBezTo>
                  <a:cubicBezTo>
                    <a:pt x="23060" y="2453"/>
                    <a:pt x="23039" y="2455"/>
                    <a:pt x="23017" y="2458"/>
                  </a:cubicBezTo>
                  <a:cubicBezTo>
                    <a:pt x="22759" y="2482"/>
                    <a:pt x="22685" y="2679"/>
                    <a:pt x="22759" y="2900"/>
                  </a:cubicBezTo>
                  <a:cubicBezTo>
                    <a:pt x="22820" y="3059"/>
                    <a:pt x="22882" y="3169"/>
                    <a:pt x="22759" y="3329"/>
                  </a:cubicBezTo>
                  <a:cubicBezTo>
                    <a:pt x="22438" y="3810"/>
                    <a:pt x="21773" y="4111"/>
                    <a:pt x="21112" y="4111"/>
                  </a:cubicBezTo>
                  <a:cubicBezTo>
                    <a:pt x="20964" y="4111"/>
                    <a:pt x="20817" y="4096"/>
                    <a:pt x="20673" y="4065"/>
                  </a:cubicBezTo>
                  <a:cubicBezTo>
                    <a:pt x="20023" y="3918"/>
                    <a:pt x="19545" y="3366"/>
                    <a:pt x="19447" y="2630"/>
                  </a:cubicBezTo>
                  <a:cubicBezTo>
                    <a:pt x="19410" y="2372"/>
                    <a:pt x="19397" y="2127"/>
                    <a:pt x="19410" y="1881"/>
                  </a:cubicBezTo>
                  <a:cubicBezTo>
                    <a:pt x="19422" y="1476"/>
                    <a:pt x="19483" y="1071"/>
                    <a:pt x="19618" y="691"/>
                  </a:cubicBezTo>
                  <a:cubicBezTo>
                    <a:pt x="19655" y="556"/>
                    <a:pt x="19692" y="384"/>
                    <a:pt x="19532" y="311"/>
                  </a:cubicBezTo>
                  <a:cubicBezTo>
                    <a:pt x="19491" y="289"/>
                    <a:pt x="19453" y="279"/>
                    <a:pt x="19419" y="279"/>
                  </a:cubicBezTo>
                  <a:cubicBezTo>
                    <a:pt x="19304" y="279"/>
                    <a:pt x="19231" y="391"/>
                    <a:pt x="19164" y="495"/>
                  </a:cubicBezTo>
                  <a:cubicBezTo>
                    <a:pt x="19054" y="642"/>
                    <a:pt x="18980" y="814"/>
                    <a:pt x="18882" y="986"/>
                  </a:cubicBezTo>
                  <a:cubicBezTo>
                    <a:pt x="18342" y="1943"/>
                    <a:pt x="17545" y="2728"/>
                    <a:pt x="16576" y="3268"/>
                  </a:cubicBezTo>
                  <a:cubicBezTo>
                    <a:pt x="16441" y="3133"/>
                    <a:pt x="16465" y="2998"/>
                    <a:pt x="16428" y="2887"/>
                  </a:cubicBezTo>
                  <a:cubicBezTo>
                    <a:pt x="15954" y="1138"/>
                    <a:pt x="14239" y="0"/>
                    <a:pt x="1256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4043931" y="475425"/>
              <a:ext cx="1214954" cy="355124"/>
            </a:xfrm>
            <a:custGeom>
              <a:avLst/>
              <a:gdLst/>
              <a:ahLst/>
              <a:cxnLst/>
              <a:rect l="l" t="t" r="r" b="b"/>
              <a:pathLst>
                <a:path w="23360" h="6828" extrusionOk="0">
                  <a:moveTo>
                    <a:pt x="10811" y="371"/>
                  </a:moveTo>
                  <a:cubicBezTo>
                    <a:pt x="11533" y="371"/>
                    <a:pt x="12239" y="638"/>
                    <a:pt x="12784" y="1128"/>
                  </a:cubicBezTo>
                  <a:cubicBezTo>
                    <a:pt x="13385" y="1643"/>
                    <a:pt x="13398" y="2403"/>
                    <a:pt x="12833" y="2968"/>
                  </a:cubicBezTo>
                  <a:cubicBezTo>
                    <a:pt x="12527" y="3238"/>
                    <a:pt x="12171" y="3446"/>
                    <a:pt x="11791" y="3581"/>
                  </a:cubicBezTo>
                  <a:cubicBezTo>
                    <a:pt x="11128" y="3790"/>
                    <a:pt x="10453" y="3900"/>
                    <a:pt x="9766" y="3913"/>
                  </a:cubicBezTo>
                  <a:cubicBezTo>
                    <a:pt x="9725" y="3913"/>
                    <a:pt x="9684" y="3914"/>
                    <a:pt x="9643" y="3914"/>
                  </a:cubicBezTo>
                  <a:cubicBezTo>
                    <a:pt x="8949" y="3914"/>
                    <a:pt x="8267" y="3816"/>
                    <a:pt x="7595" y="3630"/>
                  </a:cubicBezTo>
                  <a:cubicBezTo>
                    <a:pt x="7276" y="3544"/>
                    <a:pt x="7202" y="3373"/>
                    <a:pt x="7276" y="3054"/>
                  </a:cubicBezTo>
                  <a:cubicBezTo>
                    <a:pt x="7631" y="1643"/>
                    <a:pt x="9116" y="441"/>
                    <a:pt x="10588" y="379"/>
                  </a:cubicBezTo>
                  <a:cubicBezTo>
                    <a:pt x="10663" y="373"/>
                    <a:pt x="10737" y="371"/>
                    <a:pt x="10811" y="371"/>
                  </a:cubicBezTo>
                  <a:close/>
                  <a:moveTo>
                    <a:pt x="10791" y="0"/>
                  </a:moveTo>
                  <a:cubicBezTo>
                    <a:pt x="9118" y="0"/>
                    <a:pt x="7398" y="1132"/>
                    <a:pt x="6932" y="2882"/>
                  </a:cubicBezTo>
                  <a:cubicBezTo>
                    <a:pt x="6908" y="2992"/>
                    <a:pt x="6932" y="3127"/>
                    <a:pt x="6773" y="3262"/>
                  </a:cubicBezTo>
                  <a:cubicBezTo>
                    <a:pt x="5816" y="2722"/>
                    <a:pt x="5018" y="1937"/>
                    <a:pt x="4478" y="980"/>
                  </a:cubicBezTo>
                  <a:cubicBezTo>
                    <a:pt x="4380" y="809"/>
                    <a:pt x="4307" y="637"/>
                    <a:pt x="4196" y="490"/>
                  </a:cubicBezTo>
                  <a:cubicBezTo>
                    <a:pt x="4130" y="385"/>
                    <a:pt x="4049" y="274"/>
                    <a:pt x="3930" y="274"/>
                  </a:cubicBezTo>
                  <a:cubicBezTo>
                    <a:pt x="3896" y="274"/>
                    <a:pt x="3858" y="283"/>
                    <a:pt x="3816" y="306"/>
                  </a:cubicBezTo>
                  <a:cubicBezTo>
                    <a:pt x="3669" y="379"/>
                    <a:pt x="3705" y="551"/>
                    <a:pt x="3742" y="686"/>
                  </a:cubicBezTo>
                  <a:cubicBezTo>
                    <a:pt x="3877" y="1066"/>
                    <a:pt x="3939" y="1471"/>
                    <a:pt x="3951" y="1876"/>
                  </a:cubicBezTo>
                  <a:cubicBezTo>
                    <a:pt x="3963" y="2121"/>
                    <a:pt x="3951" y="2379"/>
                    <a:pt x="3926" y="2624"/>
                  </a:cubicBezTo>
                  <a:cubicBezTo>
                    <a:pt x="3816" y="3360"/>
                    <a:pt x="3337" y="3925"/>
                    <a:pt x="2699" y="4072"/>
                  </a:cubicBezTo>
                  <a:cubicBezTo>
                    <a:pt x="2559" y="4103"/>
                    <a:pt x="2414" y="4117"/>
                    <a:pt x="2269" y="4117"/>
                  </a:cubicBezTo>
                  <a:cubicBezTo>
                    <a:pt x="1602" y="4117"/>
                    <a:pt x="924" y="3809"/>
                    <a:pt x="601" y="3336"/>
                  </a:cubicBezTo>
                  <a:cubicBezTo>
                    <a:pt x="491" y="3176"/>
                    <a:pt x="552" y="3054"/>
                    <a:pt x="601" y="2907"/>
                  </a:cubicBezTo>
                  <a:cubicBezTo>
                    <a:pt x="675" y="2673"/>
                    <a:pt x="577" y="2477"/>
                    <a:pt x="344" y="2453"/>
                  </a:cubicBezTo>
                  <a:cubicBezTo>
                    <a:pt x="330" y="2451"/>
                    <a:pt x="316" y="2450"/>
                    <a:pt x="303" y="2450"/>
                  </a:cubicBezTo>
                  <a:cubicBezTo>
                    <a:pt x="101" y="2450"/>
                    <a:pt x="23" y="2624"/>
                    <a:pt x="0" y="2808"/>
                  </a:cubicBezTo>
                  <a:cubicBezTo>
                    <a:pt x="0" y="3017"/>
                    <a:pt x="62" y="3213"/>
                    <a:pt x="184" y="3385"/>
                  </a:cubicBezTo>
                  <a:cubicBezTo>
                    <a:pt x="637" y="4089"/>
                    <a:pt x="1416" y="4497"/>
                    <a:pt x="2223" y="4497"/>
                  </a:cubicBezTo>
                  <a:cubicBezTo>
                    <a:pt x="2443" y="4497"/>
                    <a:pt x="2665" y="4466"/>
                    <a:pt x="2883" y="4403"/>
                  </a:cubicBezTo>
                  <a:cubicBezTo>
                    <a:pt x="3742" y="4158"/>
                    <a:pt x="4307" y="3324"/>
                    <a:pt x="4319" y="2269"/>
                  </a:cubicBezTo>
                  <a:lnTo>
                    <a:pt x="4319" y="1618"/>
                  </a:lnTo>
                  <a:cubicBezTo>
                    <a:pt x="4527" y="1643"/>
                    <a:pt x="4564" y="1790"/>
                    <a:pt x="4650" y="1900"/>
                  </a:cubicBezTo>
                  <a:cubicBezTo>
                    <a:pt x="5153" y="2575"/>
                    <a:pt x="5803" y="3127"/>
                    <a:pt x="6540" y="3557"/>
                  </a:cubicBezTo>
                  <a:cubicBezTo>
                    <a:pt x="6736" y="3643"/>
                    <a:pt x="6871" y="3827"/>
                    <a:pt x="6883" y="4047"/>
                  </a:cubicBezTo>
                  <a:cubicBezTo>
                    <a:pt x="6957" y="4808"/>
                    <a:pt x="7398" y="5336"/>
                    <a:pt x="8036" y="5728"/>
                  </a:cubicBezTo>
                  <a:cubicBezTo>
                    <a:pt x="8765" y="6173"/>
                    <a:pt x="9511" y="6371"/>
                    <a:pt x="10274" y="6371"/>
                  </a:cubicBezTo>
                  <a:cubicBezTo>
                    <a:pt x="10796" y="6371"/>
                    <a:pt x="11326" y="6278"/>
                    <a:pt x="11864" y="6109"/>
                  </a:cubicBezTo>
                  <a:cubicBezTo>
                    <a:pt x="12760" y="5826"/>
                    <a:pt x="13508" y="5287"/>
                    <a:pt x="14269" y="4759"/>
                  </a:cubicBezTo>
                  <a:cubicBezTo>
                    <a:pt x="15312" y="4047"/>
                    <a:pt x="16342" y="3324"/>
                    <a:pt x="17397" y="2612"/>
                  </a:cubicBezTo>
                  <a:cubicBezTo>
                    <a:pt x="18102" y="2127"/>
                    <a:pt x="18861" y="1761"/>
                    <a:pt x="19746" y="1761"/>
                  </a:cubicBezTo>
                  <a:cubicBezTo>
                    <a:pt x="19801" y="1761"/>
                    <a:pt x="19857" y="1763"/>
                    <a:pt x="19912" y="1766"/>
                  </a:cubicBezTo>
                  <a:cubicBezTo>
                    <a:pt x="21409" y="1851"/>
                    <a:pt x="22894" y="3594"/>
                    <a:pt x="22697" y="5041"/>
                  </a:cubicBezTo>
                  <a:cubicBezTo>
                    <a:pt x="22587" y="5777"/>
                    <a:pt x="21998" y="6354"/>
                    <a:pt x="21262" y="6440"/>
                  </a:cubicBezTo>
                  <a:cubicBezTo>
                    <a:pt x="21235" y="6442"/>
                    <a:pt x="21209" y="6443"/>
                    <a:pt x="21183" y="6443"/>
                  </a:cubicBezTo>
                  <a:cubicBezTo>
                    <a:pt x="20796" y="6443"/>
                    <a:pt x="20444" y="6194"/>
                    <a:pt x="20317" y="5826"/>
                  </a:cubicBezTo>
                  <a:cubicBezTo>
                    <a:pt x="20158" y="5422"/>
                    <a:pt x="20256" y="4931"/>
                    <a:pt x="20538" y="4735"/>
                  </a:cubicBezTo>
                  <a:cubicBezTo>
                    <a:pt x="20661" y="4661"/>
                    <a:pt x="20734" y="4563"/>
                    <a:pt x="20698" y="4428"/>
                  </a:cubicBezTo>
                  <a:cubicBezTo>
                    <a:pt x="20661" y="4293"/>
                    <a:pt x="20550" y="4207"/>
                    <a:pt x="20428" y="4195"/>
                  </a:cubicBezTo>
                  <a:cubicBezTo>
                    <a:pt x="20411" y="4192"/>
                    <a:pt x="20394" y="4191"/>
                    <a:pt x="20377" y="4191"/>
                  </a:cubicBezTo>
                  <a:cubicBezTo>
                    <a:pt x="20213" y="4191"/>
                    <a:pt x="20067" y="4298"/>
                    <a:pt x="20023" y="4465"/>
                  </a:cubicBezTo>
                  <a:cubicBezTo>
                    <a:pt x="19851" y="5054"/>
                    <a:pt x="19753" y="5667"/>
                    <a:pt x="20109" y="6219"/>
                  </a:cubicBezTo>
                  <a:cubicBezTo>
                    <a:pt x="20364" y="6625"/>
                    <a:pt x="20734" y="6827"/>
                    <a:pt x="21154" y="6827"/>
                  </a:cubicBezTo>
                  <a:cubicBezTo>
                    <a:pt x="21319" y="6827"/>
                    <a:pt x="21491" y="6796"/>
                    <a:pt x="21667" y="6734"/>
                  </a:cubicBezTo>
                  <a:cubicBezTo>
                    <a:pt x="22845" y="6293"/>
                    <a:pt x="23360" y="5262"/>
                    <a:pt x="23004" y="4023"/>
                  </a:cubicBezTo>
                  <a:cubicBezTo>
                    <a:pt x="22529" y="2413"/>
                    <a:pt x="21179" y="1431"/>
                    <a:pt x="19666" y="1431"/>
                  </a:cubicBezTo>
                  <a:cubicBezTo>
                    <a:pt x="19185" y="1431"/>
                    <a:pt x="18687" y="1531"/>
                    <a:pt x="18195" y="1741"/>
                  </a:cubicBezTo>
                  <a:cubicBezTo>
                    <a:pt x="17287" y="2134"/>
                    <a:pt x="16539" y="2784"/>
                    <a:pt x="15717" y="3324"/>
                  </a:cubicBezTo>
                  <a:cubicBezTo>
                    <a:pt x="14833" y="3913"/>
                    <a:pt x="13962" y="4526"/>
                    <a:pt x="13079" y="5115"/>
                  </a:cubicBezTo>
                  <a:cubicBezTo>
                    <a:pt x="12223" y="5676"/>
                    <a:pt x="11315" y="6011"/>
                    <a:pt x="10356" y="6011"/>
                  </a:cubicBezTo>
                  <a:cubicBezTo>
                    <a:pt x="9995" y="6011"/>
                    <a:pt x="9627" y="5964"/>
                    <a:pt x="9251" y="5863"/>
                  </a:cubicBezTo>
                  <a:cubicBezTo>
                    <a:pt x="8343" y="5618"/>
                    <a:pt x="7521" y="5188"/>
                    <a:pt x="7276" y="4146"/>
                  </a:cubicBezTo>
                  <a:cubicBezTo>
                    <a:pt x="7263" y="4060"/>
                    <a:pt x="7251" y="3974"/>
                    <a:pt x="7251" y="3888"/>
                  </a:cubicBezTo>
                  <a:lnTo>
                    <a:pt x="7251" y="3888"/>
                  </a:lnTo>
                  <a:cubicBezTo>
                    <a:pt x="8009" y="4158"/>
                    <a:pt x="8760" y="4242"/>
                    <a:pt x="9514" y="4242"/>
                  </a:cubicBezTo>
                  <a:cubicBezTo>
                    <a:pt x="9822" y="4242"/>
                    <a:pt x="10131" y="4228"/>
                    <a:pt x="10441" y="4207"/>
                  </a:cubicBezTo>
                  <a:cubicBezTo>
                    <a:pt x="11202" y="4182"/>
                    <a:pt x="11950" y="3962"/>
                    <a:pt x="12613" y="3569"/>
                  </a:cubicBezTo>
                  <a:cubicBezTo>
                    <a:pt x="13888" y="2772"/>
                    <a:pt x="13913" y="1422"/>
                    <a:pt x="12674" y="563"/>
                  </a:cubicBezTo>
                  <a:cubicBezTo>
                    <a:pt x="12107" y="177"/>
                    <a:pt x="11453" y="0"/>
                    <a:pt x="1079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2691475" y="872777"/>
              <a:ext cx="2831320" cy="11806"/>
            </a:xfrm>
            <a:custGeom>
              <a:avLst/>
              <a:gdLst/>
              <a:ahLst/>
              <a:cxnLst/>
              <a:rect l="l" t="t" r="r" b="b"/>
              <a:pathLst>
                <a:path w="54438" h="227" extrusionOk="0">
                  <a:moveTo>
                    <a:pt x="113" y="1"/>
                  </a:moveTo>
                  <a:cubicBezTo>
                    <a:pt x="3" y="1"/>
                    <a:pt x="0" y="226"/>
                    <a:pt x="106" y="226"/>
                  </a:cubicBezTo>
                  <a:cubicBezTo>
                    <a:pt x="114" y="226"/>
                    <a:pt x="121" y="225"/>
                    <a:pt x="130" y="223"/>
                  </a:cubicBezTo>
                  <a:lnTo>
                    <a:pt x="54308" y="223"/>
                  </a:lnTo>
                  <a:cubicBezTo>
                    <a:pt x="54316" y="225"/>
                    <a:pt x="54324" y="226"/>
                    <a:pt x="54332" y="226"/>
                  </a:cubicBezTo>
                  <a:cubicBezTo>
                    <a:pt x="54438" y="226"/>
                    <a:pt x="54435" y="1"/>
                    <a:pt x="54324" y="1"/>
                  </a:cubicBezTo>
                  <a:cubicBezTo>
                    <a:pt x="54319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06A81E3-E8BA-4A4D-9E9C-C16A108C6479}"/>
              </a:ext>
            </a:extLst>
          </p:cNvPr>
          <p:cNvSpPr/>
          <p:nvPr/>
        </p:nvSpPr>
        <p:spPr>
          <a:xfrm>
            <a:off x="1652920" y="1687427"/>
            <a:ext cx="5829300" cy="154158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5" name="Google Shape;585;p43"/>
          <p:cNvGrpSpPr/>
          <p:nvPr/>
        </p:nvGrpSpPr>
        <p:grpSpPr>
          <a:xfrm>
            <a:off x="3152788" y="3505340"/>
            <a:ext cx="2831320" cy="409214"/>
            <a:chOff x="3156342" y="3913715"/>
            <a:chExt cx="2831320" cy="409214"/>
          </a:xfrm>
        </p:grpSpPr>
        <p:sp>
          <p:nvSpPr>
            <p:cNvPr id="586" name="Google Shape;586;p43"/>
            <p:cNvSpPr/>
            <p:nvPr/>
          </p:nvSpPr>
          <p:spPr>
            <a:xfrm>
              <a:off x="4509422" y="3967285"/>
              <a:ext cx="1215006" cy="355592"/>
            </a:xfrm>
            <a:custGeom>
              <a:avLst/>
              <a:gdLst/>
              <a:ahLst/>
              <a:cxnLst/>
              <a:rect l="l" t="t" r="r" b="b"/>
              <a:pathLst>
                <a:path w="23361" h="6837" extrusionOk="0">
                  <a:moveTo>
                    <a:pt x="9617" y="2934"/>
                  </a:moveTo>
                  <a:cubicBezTo>
                    <a:pt x="9663" y="2934"/>
                    <a:pt x="9709" y="2934"/>
                    <a:pt x="9754" y="2935"/>
                  </a:cubicBezTo>
                  <a:cubicBezTo>
                    <a:pt x="10441" y="2948"/>
                    <a:pt x="11116" y="3058"/>
                    <a:pt x="11779" y="3267"/>
                  </a:cubicBezTo>
                  <a:cubicBezTo>
                    <a:pt x="12159" y="3389"/>
                    <a:pt x="12515" y="3610"/>
                    <a:pt x="12821" y="3880"/>
                  </a:cubicBezTo>
                  <a:cubicBezTo>
                    <a:pt x="13386" y="4444"/>
                    <a:pt x="13373" y="5193"/>
                    <a:pt x="12772" y="5720"/>
                  </a:cubicBezTo>
                  <a:cubicBezTo>
                    <a:pt x="12227" y="6210"/>
                    <a:pt x="11521" y="6477"/>
                    <a:pt x="10799" y="6477"/>
                  </a:cubicBezTo>
                  <a:cubicBezTo>
                    <a:pt x="10725" y="6477"/>
                    <a:pt x="10651" y="6474"/>
                    <a:pt x="10576" y="6469"/>
                  </a:cubicBezTo>
                  <a:cubicBezTo>
                    <a:pt x="9104" y="6395"/>
                    <a:pt x="7619" y="5205"/>
                    <a:pt x="7264" y="3794"/>
                  </a:cubicBezTo>
                  <a:cubicBezTo>
                    <a:pt x="7190" y="3463"/>
                    <a:pt x="7264" y="3303"/>
                    <a:pt x="7583" y="3217"/>
                  </a:cubicBezTo>
                  <a:cubicBezTo>
                    <a:pt x="8250" y="3022"/>
                    <a:pt x="8928" y="2934"/>
                    <a:pt x="9617" y="2934"/>
                  </a:cubicBezTo>
                  <a:close/>
                  <a:moveTo>
                    <a:pt x="21140" y="1"/>
                  </a:moveTo>
                  <a:cubicBezTo>
                    <a:pt x="20727" y="1"/>
                    <a:pt x="20371" y="206"/>
                    <a:pt x="20109" y="616"/>
                  </a:cubicBezTo>
                  <a:cubicBezTo>
                    <a:pt x="19753" y="1181"/>
                    <a:pt x="19851" y="1782"/>
                    <a:pt x="20023" y="2371"/>
                  </a:cubicBezTo>
                  <a:cubicBezTo>
                    <a:pt x="20068" y="2528"/>
                    <a:pt x="20215" y="2644"/>
                    <a:pt x="20381" y="2644"/>
                  </a:cubicBezTo>
                  <a:cubicBezTo>
                    <a:pt x="20396" y="2644"/>
                    <a:pt x="20412" y="2643"/>
                    <a:pt x="20428" y="2641"/>
                  </a:cubicBezTo>
                  <a:cubicBezTo>
                    <a:pt x="20563" y="2629"/>
                    <a:pt x="20673" y="2530"/>
                    <a:pt x="20698" y="2408"/>
                  </a:cubicBezTo>
                  <a:cubicBezTo>
                    <a:pt x="20735" y="2273"/>
                    <a:pt x="20649" y="2187"/>
                    <a:pt x="20538" y="2101"/>
                  </a:cubicBezTo>
                  <a:cubicBezTo>
                    <a:pt x="20256" y="1892"/>
                    <a:pt x="20158" y="1414"/>
                    <a:pt x="20318" y="1009"/>
                  </a:cubicBezTo>
                  <a:cubicBezTo>
                    <a:pt x="20444" y="641"/>
                    <a:pt x="20796" y="392"/>
                    <a:pt x="21183" y="392"/>
                  </a:cubicBezTo>
                  <a:cubicBezTo>
                    <a:pt x="21209" y="392"/>
                    <a:pt x="21236" y="393"/>
                    <a:pt x="21262" y="396"/>
                  </a:cubicBezTo>
                  <a:cubicBezTo>
                    <a:pt x="21998" y="482"/>
                    <a:pt x="22587" y="1046"/>
                    <a:pt x="22698" y="1782"/>
                  </a:cubicBezTo>
                  <a:cubicBezTo>
                    <a:pt x="22894" y="3242"/>
                    <a:pt x="21409" y="4984"/>
                    <a:pt x="19925" y="5058"/>
                  </a:cubicBezTo>
                  <a:cubicBezTo>
                    <a:pt x="19856" y="5062"/>
                    <a:pt x="19788" y="5064"/>
                    <a:pt x="19720" y="5064"/>
                  </a:cubicBezTo>
                  <a:cubicBezTo>
                    <a:pt x="18842" y="5064"/>
                    <a:pt x="18104" y="4702"/>
                    <a:pt x="17398" y="4223"/>
                  </a:cubicBezTo>
                  <a:cubicBezTo>
                    <a:pt x="16342" y="3512"/>
                    <a:pt x="15312" y="2788"/>
                    <a:pt x="14269" y="2064"/>
                  </a:cubicBezTo>
                  <a:cubicBezTo>
                    <a:pt x="13508" y="1549"/>
                    <a:pt x="12760" y="997"/>
                    <a:pt x="11864" y="727"/>
                  </a:cubicBezTo>
                  <a:cubicBezTo>
                    <a:pt x="11324" y="552"/>
                    <a:pt x="10789" y="456"/>
                    <a:pt x="10263" y="456"/>
                  </a:cubicBezTo>
                  <a:cubicBezTo>
                    <a:pt x="9500" y="456"/>
                    <a:pt x="8755" y="657"/>
                    <a:pt x="8037" y="1107"/>
                  </a:cubicBezTo>
                  <a:cubicBezTo>
                    <a:pt x="7399" y="1488"/>
                    <a:pt x="6969" y="2015"/>
                    <a:pt x="6896" y="2776"/>
                  </a:cubicBezTo>
                  <a:cubicBezTo>
                    <a:pt x="6871" y="2997"/>
                    <a:pt x="6736" y="3193"/>
                    <a:pt x="6540" y="3279"/>
                  </a:cubicBezTo>
                  <a:cubicBezTo>
                    <a:pt x="5804" y="3696"/>
                    <a:pt x="5153" y="4260"/>
                    <a:pt x="4650" y="4935"/>
                  </a:cubicBezTo>
                  <a:cubicBezTo>
                    <a:pt x="4565" y="5033"/>
                    <a:pt x="4528" y="5193"/>
                    <a:pt x="4331" y="5217"/>
                  </a:cubicBezTo>
                  <a:lnTo>
                    <a:pt x="4331" y="4567"/>
                  </a:lnTo>
                  <a:cubicBezTo>
                    <a:pt x="4307" y="3512"/>
                    <a:pt x="3743" y="2665"/>
                    <a:pt x="2884" y="2432"/>
                  </a:cubicBezTo>
                  <a:cubicBezTo>
                    <a:pt x="2665" y="2369"/>
                    <a:pt x="2444" y="2339"/>
                    <a:pt x="2224" y="2339"/>
                  </a:cubicBezTo>
                  <a:cubicBezTo>
                    <a:pt x="1421" y="2339"/>
                    <a:pt x="650" y="2747"/>
                    <a:pt x="197" y="3451"/>
                  </a:cubicBezTo>
                  <a:cubicBezTo>
                    <a:pt x="62" y="3610"/>
                    <a:pt x="1" y="3806"/>
                    <a:pt x="1" y="4015"/>
                  </a:cubicBezTo>
                  <a:cubicBezTo>
                    <a:pt x="23" y="4205"/>
                    <a:pt x="76" y="4375"/>
                    <a:pt x="281" y="4375"/>
                  </a:cubicBezTo>
                  <a:cubicBezTo>
                    <a:pt x="301" y="4375"/>
                    <a:pt x="322" y="4374"/>
                    <a:pt x="344" y="4371"/>
                  </a:cubicBezTo>
                  <a:cubicBezTo>
                    <a:pt x="602" y="4346"/>
                    <a:pt x="675" y="4150"/>
                    <a:pt x="602" y="3929"/>
                  </a:cubicBezTo>
                  <a:cubicBezTo>
                    <a:pt x="553" y="3770"/>
                    <a:pt x="491" y="3659"/>
                    <a:pt x="602" y="3500"/>
                  </a:cubicBezTo>
                  <a:cubicBezTo>
                    <a:pt x="933" y="3018"/>
                    <a:pt x="1600" y="2717"/>
                    <a:pt x="2261" y="2717"/>
                  </a:cubicBezTo>
                  <a:cubicBezTo>
                    <a:pt x="2409" y="2717"/>
                    <a:pt x="2556" y="2732"/>
                    <a:pt x="2700" y="2763"/>
                  </a:cubicBezTo>
                  <a:cubicBezTo>
                    <a:pt x="3338" y="2911"/>
                    <a:pt x="3828" y="3463"/>
                    <a:pt x="3927" y="4199"/>
                  </a:cubicBezTo>
                  <a:cubicBezTo>
                    <a:pt x="3951" y="4457"/>
                    <a:pt x="3963" y="4702"/>
                    <a:pt x="3951" y="4947"/>
                  </a:cubicBezTo>
                  <a:cubicBezTo>
                    <a:pt x="3939" y="5352"/>
                    <a:pt x="3877" y="5757"/>
                    <a:pt x="3755" y="6150"/>
                  </a:cubicBezTo>
                  <a:cubicBezTo>
                    <a:pt x="3706" y="6285"/>
                    <a:pt x="3669" y="6444"/>
                    <a:pt x="3828" y="6530"/>
                  </a:cubicBezTo>
                  <a:cubicBezTo>
                    <a:pt x="3867" y="6548"/>
                    <a:pt x="3902" y="6556"/>
                    <a:pt x="3934" y="6556"/>
                  </a:cubicBezTo>
                  <a:cubicBezTo>
                    <a:pt x="4057" y="6556"/>
                    <a:pt x="4141" y="6443"/>
                    <a:pt x="4209" y="6346"/>
                  </a:cubicBezTo>
                  <a:cubicBezTo>
                    <a:pt x="4307" y="6186"/>
                    <a:pt x="4381" y="6002"/>
                    <a:pt x="4479" y="5855"/>
                  </a:cubicBezTo>
                  <a:cubicBezTo>
                    <a:pt x="5018" y="4898"/>
                    <a:pt x="5816" y="4101"/>
                    <a:pt x="6785" y="3561"/>
                  </a:cubicBezTo>
                  <a:cubicBezTo>
                    <a:pt x="6920" y="3696"/>
                    <a:pt x="6908" y="3831"/>
                    <a:pt x="6932" y="3954"/>
                  </a:cubicBezTo>
                  <a:cubicBezTo>
                    <a:pt x="7406" y="5699"/>
                    <a:pt x="9115" y="6836"/>
                    <a:pt x="10782" y="6836"/>
                  </a:cubicBezTo>
                  <a:cubicBezTo>
                    <a:pt x="11446" y="6836"/>
                    <a:pt x="12104" y="6655"/>
                    <a:pt x="12674" y="6260"/>
                  </a:cubicBezTo>
                  <a:cubicBezTo>
                    <a:pt x="13926" y="5414"/>
                    <a:pt x="13889" y="4064"/>
                    <a:pt x="12625" y="3267"/>
                  </a:cubicBezTo>
                  <a:cubicBezTo>
                    <a:pt x="11950" y="2874"/>
                    <a:pt x="11202" y="2653"/>
                    <a:pt x="10441" y="2629"/>
                  </a:cubicBezTo>
                  <a:cubicBezTo>
                    <a:pt x="10113" y="2602"/>
                    <a:pt x="9786" y="2585"/>
                    <a:pt x="9459" y="2585"/>
                  </a:cubicBezTo>
                  <a:cubicBezTo>
                    <a:pt x="8724" y="2585"/>
                    <a:pt x="7991" y="2672"/>
                    <a:pt x="7251" y="2935"/>
                  </a:cubicBezTo>
                  <a:cubicBezTo>
                    <a:pt x="7251" y="2849"/>
                    <a:pt x="7264" y="2776"/>
                    <a:pt x="7276" y="2690"/>
                  </a:cubicBezTo>
                  <a:cubicBezTo>
                    <a:pt x="7521" y="1647"/>
                    <a:pt x="8343" y="1218"/>
                    <a:pt x="9251" y="972"/>
                  </a:cubicBezTo>
                  <a:cubicBezTo>
                    <a:pt x="9631" y="870"/>
                    <a:pt x="10005" y="822"/>
                    <a:pt x="10371" y="822"/>
                  </a:cubicBezTo>
                  <a:cubicBezTo>
                    <a:pt x="11328" y="822"/>
                    <a:pt x="12236" y="1153"/>
                    <a:pt x="13079" y="1721"/>
                  </a:cubicBezTo>
                  <a:cubicBezTo>
                    <a:pt x="13962" y="2310"/>
                    <a:pt x="14833" y="2923"/>
                    <a:pt x="15717" y="3512"/>
                  </a:cubicBezTo>
                  <a:cubicBezTo>
                    <a:pt x="16539" y="4052"/>
                    <a:pt x="17287" y="4702"/>
                    <a:pt x="18195" y="5095"/>
                  </a:cubicBezTo>
                  <a:cubicBezTo>
                    <a:pt x="18689" y="5306"/>
                    <a:pt x="19190" y="5406"/>
                    <a:pt x="19675" y="5406"/>
                  </a:cubicBezTo>
                  <a:cubicBezTo>
                    <a:pt x="21188" y="5406"/>
                    <a:pt x="22540" y="4430"/>
                    <a:pt x="23004" y="2813"/>
                  </a:cubicBezTo>
                  <a:cubicBezTo>
                    <a:pt x="23360" y="1573"/>
                    <a:pt x="22857" y="543"/>
                    <a:pt x="21667" y="101"/>
                  </a:cubicBezTo>
                  <a:cubicBezTo>
                    <a:pt x="21483" y="34"/>
                    <a:pt x="21307" y="1"/>
                    <a:pt x="2114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3420187" y="3968013"/>
              <a:ext cx="1215006" cy="354916"/>
            </a:xfrm>
            <a:custGeom>
              <a:avLst/>
              <a:gdLst/>
              <a:ahLst/>
              <a:cxnLst/>
              <a:rect l="l" t="t" r="r" b="b"/>
              <a:pathLst>
                <a:path w="23361" h="6824" extrusionOk="0">
                  <a:moveTo>
                    <a:pt x="13826" y="2918"/>
                  </a:moveTo>
                  <a:cubicBezTo>
                    <a:pt x="14477" y="2918"/>
                    <a:pt x="15126" y="3015"/>
                    <a:pt x="15766" y="3191"/>
                  </a:cubicBezTo>
                  <a:cubicBezTo>
                    <a:pt x="16085" y="3289"/>
                    <a:pt x="16159" y="3449"/>
                    <a:pt x="16085" y="3780"/>
                  </a:cubicBezTo>
                  <a:cubicBezTo>
                    <a:pt x="15729" y="5191"/>
                    <a:pt x="14245" y="6381"/>
                    <a:pt x="12773" y="6455"/>
                  </a:cubicBezTo>
                  <a:cubicBezTo>
                    <a:pt x="12698" y="6460"/>
                    <a:pt x="12624" y="6463"/>
                    <a:pt x="12549" y="6463"/>
                  </a:cubicBezTo>
                  <a:cubicBezTo>
                    <a:pt x="11828" y="6463"/>
                    <a:pt x="11122" y="6196"/>
                    <a:pt x="10577" y="5706"/>
                  </a:cubicBezTo>
                  <a:cubicBezTo>
                    <a:pt x="9975" y="5179"/>
                    <a:pt x="9963" y="4430"/>
                    <a:pt x="10540" y="3866"/>
                  </a:cubicBezTo>
                  <a:cubicBezTo>
                    <a:pt x="10834" y="3584"/>
                    <a:pt x="11190" y="3375"/>
                    <a:pt x="11570" y="3253"/>
                  </a:cubicBezTo>
                  <a:cubicBezTo>
                    <a:pt x="12233" y="3032"/>
                    <a:pt x="12908" y="2921"/>
                    <a:pt x="13607" y="2921"/>
                  </a:cubicBezTo>
                  <a:cubicBezTo>
                    <a:pt x="13680" y="2919"/>
                    <a:pt x="13753" y="2918"/>
                    <a:pt x="13826" y="2918"/>
                  </a:cubicBezTo>
                  <a:close/>
                  <a:moveTo>
                    <a:pt x="2212" y="1"/>
                  </a:moveTo>
                  <a:cubicBezTo>
                    <a:pt x="2046" y="1"/>
                    <a:pt x="1872" y="33"/>
                    <a:pt x="1694" y="99"/>
                  </a:cubicBezTo>
                  <a:cubicBezTo>
                    <a:pt x="516" y="541"/>
                    <a:pt x="1" y="1559"/>
                    <a:pt x="357" y="2811"/>
                  </a:cubicBezTo>
                  <a:cubicBezTo>
                    <a:pt x="830" y="4416"/>
                    <a:pt x="2174" y="5397"/>
                    <a:pt x="3682" y="5397"/>
                  </a:cubicBezTo>
                  <a:cubicBezTo>
                    <a:pt x="4168" y="5397"/>
                    <a:pt x="4670" y="5296"/>
                    <a:pt x="5166" y="5081"/>
                  </a:cubicBezTo>
                  <a:cubicBezTo>
                    <a:pt x="6074" y="4688"/>
                    <a:pt x="6822" y="4038"/>
                    <a:pt x="7644" y="3498"/>
                  </a:cubicBezTo>
                  <a:cubicBezTo>
                    <a:pt x="8528" y="2921"/>
                    <a:pt x="9399" y="2296"/>
                    <a:pt x="10282" y="1707"/>
                  </a:cubicBezTo>
                  <a:cubicBezTo>
                    <a:pt x="11138" y="1145"/>
                    <a:pt x="12045" y="810"/>
                    <a:pt x="13005" y="810"/>
                  </a:cubicBezTo>
                  <a:cubicBezTo>
                    <a:pt x="13366" y="810"/>
                    <a:pt x="13734" y="858"/>
                    <a:pt x="14110" y="958"/>
                  </a:cubicBezTo>
                  <a:cubicBezTo>
                    <a:pt x="15030" y="1204"/>
                    <a:pt x="15840" y="1645"/>
                    <a:pt x="16085" y="2688"/>
                  </a:cubicBezTo>
                  <a:cubicBezTo>
                    <a:pt x="16097" y="2725"/>
                    <a:pt x="16097" y="2774"/>
                    <a:pt x="16122" y="2934"/>
                  </a:cubicBezTo>
                  <a:cubicBezTo>
                    <a:pt x="15356" y="2664"/>
                    <a:pt x="14602" y="2579"/>
                    <a:pt x="13851" y="2579"/>
                  </a:cubicBezTo>
                  <a:cubicBezTo>
                    <a:pt x="13545" y="2579"/>
                    <a:pt x="13238" y="2593"/>
                    <a:pt x="12932" y="2615"/>
                  </a:cubicBezTo>
                  <a:cubicBezTo>
                    <a:pt x="12159" y="2676"/>
                    <a:pt x="11411" y="2835"/>
                    <a:pt x="10748" y="3253"/>
                  </a:cubicBezTo>
                  <a:cubicBezTo>
                    <a:pt x="9472" y="4050"/>
                    <a:pt x="9448" y="5400"/>
                    <a:pt x="10687" y="6258"/>
                  </a:cubicBezTo>
                  <a:cubicBezTo>
                    <a:pt x="11255" y="6645"/>
                    <a:pt x="11912" y="6823"/>
                    <a:pt x="12576" y="6823"/>
                  </a:cubicBezTo>
                  <a:cubicBezTo>
                    <a:pt x="14247" y="6823"/>
                    <a:pt x="15963" y="5696"/>
                    <a:pt x="16429" y="3940"/>
                  </a:cubicBezTo>
                  <a:cubicBezTo>
                    <a:pt x="16466" y="3829"/>
                    <a:pt x="16441" y="3694"/>
                    <a:pt x="16588" y="3559"/>
                  </a:cubicBezTo>
                  <a:cubicBezTo>
                    <a:pt x="17545" y="4099"/>
                    <a:pt x="18343" y="4884"/>
                    <a:pt x="18882" y="5853"/>
                  </a:cubicBezTo>
                  <a:cubicBezTo>
                    <a:pt x="18981" y="6013"/>
                    <a:pt x="19066" y="6185"/>
                    <a:pt x="19165" y="6332"/>
                  </a:cubicBezTo>
                  <a:cubicBezTo>
                    <a:pt x="19231" y="6436"/>
                    <a:pt x="19312" y="6548"/>
                    <a:pt x="19430" y="6548"/>
                  </a:cubicBezTo>
                  <a:cubicBezTo>
                    <a:pt x="19465" y="6548"/>
                    <a:pt x="19503" y="6538"/>
                    <a:pt x="19545" y="6516"/>
                  </a:cubicBezTo>
                  <a:cubicBezTo>
                    <a:pt x="19692" y="6442"/>
                    <a:pt x="19655" y="6271"/>
                    <a:pt x="19619" y="6136"/>
                  </a:cubicBezTo>
                  <a:cubicBezTo>
                    <a:pt x="19496" y="5755"/>
                    <a:pt x="19422" y="5350"/>
                    <a:pt x="19410" y="4946"/>
                  </a:cubicBezTo>
                  <a:cubicBezTo>
                    <a:pt x="19410" y="4700"/>
                    <a:pt x="19410" y="4443"/>
                    <a:pt x="19447" y="4197"/>
                  </a:cubicBezTo>
                  <a:cubicBezTo>
                    <a:pt x="19545" y="3461"/>
                    <a:pt x="20036" y="2897"/>
                    <a:pt x="20674" y="2762"/>
                  </a:cubicBezTo>
                  <a:cubicBezTo>
                    <a:pt x="20821" y="2727"/>
                    <a:pt x="20973" y="2711"/>
                    <a:pt x="21125" y="2711"/>
                  </a:cubicBezTo>
                  <a:cubicBezTo>
                    <a:pt x="21782" y="2711"/>
                    <a:pt x="22440" y="3017"/>
                    <a:pt x="22759" y="3486"/>
                  </a:cubicBezTo>
                  <a:cubicBezTo>
                    <a:pt x="22870" y="3657"/>
                    <a:pt x="22821" y="3768"/>
                    <a:pt x="22759" y="3915"/>
                  </a:cubicBezTo>
                  <a:cubicBezTo>
                    <a:pt x="22686" y="4148"/>
                    <a:pt x="22784" y="4344"/>
                    <a:pt x="23017" y="4369"/>
                  </a:cubicBezTo>
                  <a:cubicBezTo>
                    <a:pt x="23033" y="4371"/>
                    <a:pt x="23048" y="4371"/>
                    <a:pt x="23062" y="4371"/>
                  </a:cubicBezTo>
                  <a:cubicBezTo>
                    <a:pt x="23272" y="4371"/>
                    <a:pt x="23338" y="4208"/>
                    <a:pt x="23361" y="4013"/>
                  </a:cubicBezTo>
                  <a:cubicBezTo>
                    <a:pt x="23361" y="3805"/>
                    <a:pt x="23299" y="3608"/>
                    <a:pt x="23176" y="3437"/>
                  </a:cubicBezTo>
                  <a:cubicBezTo>
                    <a:pt x="22725" y="2736"/>
                    <a:pt x="21951" y="2335"/>
                    <a:pt x="21148" y="2335"/>
                  </a:cubicBezTo>
                  <a:cubicBezTo>
                    <a:pt x="20925" y="2335"/>
                    <a:pt x="20699" y="2366"/>
                    <a:pt x="20477" y="2431"/>
                  </a:cubicBezTo>
                  <a:cubicBezTo>
                    <a:pt x="19619" y="2664"/>
                    <a:pt x="19054" y="3498"/>
                    <a:pt x="19042" y="4553"/>
                  </a:cubicBezTo>
                  <a:lnTo>
                    <a:pt x="19042" y="5203"/>
                  </a:lnTo>
                  <a:cubicBezTo>
                    <a:pt x="18846" y="5191"/>
                    <a:pt x="18797" y="5031"/>
                    <a:pt x="18723" y="4933"/>
                  </a:cubicBezTo>
                  <a:cubicBezTo>
                    <a:pt x="18208" y="4259"/>
                    <a:pt x="17570" y="3694"/>
                    <a:pt x="16834" y="3277"/>
                  </a:cubicBezTo>
                  <a:cubicBezTo>
                    <a:pt x="16625" y="3179"/>
                    <a:pt x="16490" y="2995"/>
                    <a:pt x="16478" y="2774"/>
                  </a:cubicBezTo>
                  <a:cubicBezTo>
                    <a:pt x="16404" y="2013"/>
                    <a:pt x="15962" y="1486"/>
                    <a:pt x="15337" y="1093"/>
                  </a:cubicBezTo>
                  <a:cubicBezTo>
                    <a:pt x="14608" y="649"/>
                    <a:pt x="13858" y="451"/>
                    <a:pt x="13091" y="451"/>
                  </a:cubicBezTo>
                  <a:cubicBezTo>
                    <a:pt x="12567" y="451"/>
                    <a:pt x="12035" y="543"/>
                    <a:pt x="11497" y="713"/>
                  </a:cubicBezTo>
                  <a:cubicBezTo>
                    <a:pt x="10613" y="995"/>
                    <a:pt x="9865" y="1535"/>
                    <a:pt x="9092" y="2062"/>
                  </a:cubicBezTo>
                  <a:cubicBezTo>
                    <a:pt x="8049" y="2774"/>
                    <a:pt x="7019" y="3498"/>
                    <a:pt x="5976" y="4209"/>
                  </a:cubicBezTo>
                  <a:cubicBezTo>
                    <a:pt x="5261" y="4705"/>
                    <a:pt x="4502" y="5060"/>
                    <a:pt x="3619" y="5060"/>
                  </a:cubicBezTo>
                  <a:cubicBezTo>
                    <a:pt x="3563" y="5060"/>
                    <a:pt x="3506" y="5059"/>
                    <a:pt x="3448" y="5056"/>
                  </a:cubicBezTo>
                  <a:cubicBezTo>
                    <a:pt x="1964" y="4970"/>
                    <a:pt x="467" y="3228"/>
                    <a:pt x="663" y="1780"/>
                  </a:cubicBezTo>
                  <a:cubicBezTo>
                    <a:pt x="774" y="1044"/>
                    <a:pt x="1363" y="468"/>
                    <a:pt x="2099" y="394"/>
                  </a:cubicBezTo>
                  <a:cubicBezTo>
                    <a:pt x="2126" y="391"/>
                    <a:pt x="2154" y="390"/>
                    <a:pt x="2181" y="390"/>
                  </a:cubicBezTo>
                  <a:cubicBezTo>
                    <a:pt x="2567" y="390"/>
                    <a:pt x="2918" y="629"/>
                    <a:pt x="3044" y="1007"/>
                  </a:cubicBezTo>
                  <a:cubicBezTo>
                    <a:pt x="3203" y="1400"/>
                    <a:pt x="3105" y="1891"/>
                    <a:pt x="2823" y="2099"/>
                  </a:cubicBezTo>
                  <a:cubicBezTo>
                    <a:pt x="2700" y="2173"/>
                    <a:pt x="2626" y="2259"/>
                    <a:pt x="2663" y="2406"/>
                  </a:cubicBezTo>
                  <a:cubicBezTo>
                    <a:pt x="2700" y="2529"/>
                    <a:pt x="2810" y="2627"/>
                    <a:pt x="2933" y="2627"/>
                  </a:cubicBezTo>
                  <a:cubicBezTo>
                    <a:pt x="2950" y="2629"/>
                    <a:pt x="2967" y="2630"/>
                    <a:pt x="2984" y="2630"/>
                  </a:cubicBezTo>
                  <a:cubicBezTo>
                    <a:pt x="3148" y="2630"/>
                    <a:pt x="3294" y="2525"/>
                    <a:pt x="3338" y="2369"/>
                  </a:cubicBezTo>
                  <a:cubicBezTo>
                    <a:pt x="3510" y="1768"/>
                    <a:pt x="3608" y="1167"/>
                    <a:pt x="3252" y="602"/>
                  </a:cubicBezTo>
                  <a:cubicBezTo>
                    <a:pt x="2997" y="207"/>
                    <a:pt x="2630" y="1"/>
                    <a:pt x="221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3156342" y="3913715"/>
              <a:ext cx="2831320" cy="11702"/>
            </a:xfrm>
            <a:custGeom>
              <a:avLst/>
              <a:gdLst/>
              <a:ahLst/>
              <a:cxnLst/>
              <a:rect l="l" t="t" r="r" b="b"/>
              <a:pathLst>
                <a:path w="54438" h="225" extrusionOk="0">
                  <a:moveTo>
                    <a:pt x="113" y="1"/>
                  </a:moveTo>
                  <a:cubicBezTo>
                    <a:pt x="0" y="1"/>
                    <a:pt x="0" y="225"/>
                    <a:pt x="113" y="225"/>
                  </a:cubicBezTo>
                  <a:cubicBezTo>
                    <a:pt x="118" y="225"/>
                    <a:pt x="124" y="224"/>
                    <a:pt x="130" y="223"/>
                  </a:cubicBezTo>
                  <a:lnTo>
                    <a:pt x="54308" y="223"/>
                  </a:lnTo>
                  <a:cubicBezTo>
                    <a:pt x="54314" y="224"/>
                    <a:pt x="54320" y="225"/>
                    <a:pt x="54325" y="225"/>
                  </a:cubicBezTo>
                  <a:cubicBezTo>
                    <a:pt x="54438" y="225"/>
                    <a:pt x="54438" y="1"/>
                    <a:pt x="54325" y="1"/>
                  </a:cubicBezTo>
                  <a:cubicBezTo>
                    <a:pt x="54320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" name="Google Shape;579;p43"/>
          <p:cNvSpPr txBox="1">
            <a:spLocks noGrp="1"/>
          </p:cNvSpPr>
          <p:nvPr>
            <p:ph type="title"/>
          </p:nvPr>
        </p:nvSpPr>
        <p:spPr>
          <a:xfrm>
            <a:off x="1360119" y="1583417"/>
            <a:ext cx="6290250" cy="1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</a:rPr>
              <a:t>RESTAURANT DIGITAL MARKETING SOLUTION</a:t>
            </a:r>
            <a:endParaRPr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3"/>
          <p:cNvSpPr txBox="1">
            <a:spLocks noGrp="1"/>
          </p:cNvSpPr>
          <p:nvPr>
            <p:ph type="title"/>
          </p:nvPr>
        </p:nvSpPr>
        <p:spPr>
          <a:xfrm>
            <a:off x="1711614" y="343824"/>
            <a:ext cx="5720773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04. USER INTERFACE</a:t>
            </a:r>
            <a:endParaRPr sz="3200" dirty="0"/>
          </a:p>
        </p:txBody>
      </p:sp>
      <p:grpSp>
        <p:nvGrpSpPr>
          <p:cNvPr id="813" name="Google Shape;813;p53"/>
          <p:cNvGrpSpPr/>
          <p:nvPr/>
        </p:nvGrpSpPr>
        <p:grpSpPr>
          <a:xfrm>
            <a:off x="409002" y="517381"/>
            <a:ext cx="8325996" cy="344392"/>
            <a:chOff x="713229" y="572040"/>
            <a:chExt cx="7744977" cy="344392"/>
          </a:xfrm>
        </p:grpSpPr>
        <p:grpSp>
          <p:nvGrpSpPr>
            <p:cNvPr id="814" name="Google Shape;814;p53"/>
            <p:cNvGrpSpPr/>
            <p:nvPr/>
          </p:nvGrpSpPr>
          <p:grpSpPr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815" name="Google Shape;815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3" name="Google Shape;823;p53"/>
            <p:cNvGrpSpPr/>
            <p:nvPr/>
          </p:nvGrpSpPr>
          <p:grpSpPr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824" name="Google Shape;824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1588795-E16C-4865-893D-698117276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26" y="1166573"/>
            <a:ext cx="731361" cy="15836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DEF17DD-B7E7-48A7-B1A8-436D59D8F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698" y="1177684"/>
            <a:ext cx="731361" cy="15836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4E7AB37-5368-4A28-889D-27E9925DD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570" y="1184034"/>
            <a:ext cx="731361" cy="15836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819A788-FCD0-4635-B840-B5EB9D908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0442" y="1204673"/>
            <a:ext cx="541847" cy="15836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6D4DF5B-06D3-4234-8712-613F84BCC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3697" y="3216036"/>
            <a:ext cx="541847" cy="15836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995456B-5CB3-4583-AD35-2A7D32AD94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0213" y="3216035"/>
            <a:ext cx="731361" cy="158364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C54CD01-C4EA-4A4F-8CA1-F2233F375D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7190" y="3216035"/>
            <a:ext cx="731361" cy="158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2617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3"/>
          <p:cNvSpPr txBox="1">
            <a:spLocks noGrp="1"/>
          </p:cNvSpPr>
          <p:nvPr>
            <p:ph type="title"/>
          </p:nvPr>
        </p:nvSpPr>
        <p:spPr>
          <a:xfrm>
            <a:off x="1711614" y="343824"/>
            <a:ext cx="5720773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Roboto Slab" pitchFamily="2" charset="0"/>
                <a:ea typeface="Roboto Slab" pitchFamily="2" charset="0"/>
                <a:cs typeface="Roboto Slab" pitchFamily="2" charset="0"/>
              </a:rPr>
              <a:t>05. USER STORY CARD</a:t>
            </a:r>
            <a:endParaRPr sz="3200" dirty="0"/>
          </a:p>
        </p:txBody>
      </p:sp>
      <p:grpSp>
        <p:nvGrpSpPr>
          <p:cNvPr id="813" name="Google Shape;813;p53"/>
          <p:cNvGrpSpPr/>
          <p:nvPr/>
        </p:nvGrpSpPr>
        <p:grpSpPr>
          <a:xfrm>
            <a:off x="409002" y="517381"/>
            <a:ext cx="8325996" cy="344392"/>
            <a:chOff x="713229" y="572040"/>
            <a:chExt cx="7744977" cy="344392"/>
          </a:xfrm>
        </p:grpSpPr>
        <p:grpSp>
          <p:nvGrpSpPr>
            <p:cNvPr id="814" name="Google Shape;814;p53"/>
            <p:cNvGrpSpPr/>
            <p:nvPr/>
          </p:nvGrpSpPr>
          <p:grpSpPr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815" name="Google Shape;815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3" name="Google Shape;823;p53"/>
            <p:cNvGrpSpPr/>
            <p:nvPr/>
          </p:nvGrpSpPr>
          <p:grpSpPr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824" name="Google Shape;824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F5812E6-47A5-49D3-B3AC-7F5FBF9C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90" y="1644691"/>
            <a:ext cx="2137293" cy="23621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C1263-5458-4B71-9429-DA77205E5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846" y="1644691"/>
            <a:ext cx="2042307" cy="2362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BE5B67-5769-4AA6-892B-3B5D54816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416" y="1644691"/>
            <a:ext cx="2051389" cy="2362118"/>
          </a:xfrm>
          <a:prstGeom prst="rect">
            <a:avLst/>
          </a:prstGeom>
        </p:spPr>
      </p:pic>
      <p:grpSp>
        <p:nvGrpSpPr>
          <p:cNvPr id="35" name="Google Shape;733;p50">
            <a:extLst>
              <a:ext uri="{FF2B5EF4-FFF2-40B4-BE49-F238E27FC236}">
                <a16:creationId xmlns:a16="http://schemas.microsoft.com/office/drawing/2014/main" id="{BAAEB193-C6D9-4847-BCB3-4B1BFF4BE14A}"/>
              </a:ext>
            </a:extLst>
          </p:cNvPr>
          <p:cNvGrpSpPr/>
          <p:nvPr/>
        </p:nvGrpSpPr>
        <p:grpSpPr>
          <a:xfrm rot="5400000">
            <a:off x="1790325" y="2731175"/>
            <a:ext cx="3120778" cy="189150"/>
            <a:chOff x="2849349" y="4725750"/>
            <a:chExt cx="3120778" cy="189150"/>
          </a:xfrm>
        </p:grpSpPr>
        <p:sp>
          <p:nvSpPr>
            <p:cNvPr id="36" name="Google Shape;734;p50">
              <a:extLst>
                <a:ext uri="{FF2B5EF4-FFF2-40B4-BE49-F238E27FC236}">
                  <a16:creationId xmlns:a16="http://schemas.microsoft.com/office/drawing/2014/main" id="{4181C8C3-5D16-40FF-830E-A6E3A6C9B837}"/>
                </a:ext>
              </a:extLst>
            </p:cNvPr>
            <p:cNvSpPr/>
            <p:nvPr/>
          </p:nvSpPr>
          <p:spPr>
            <a:xfrm>
              <a:off x="2849349" y="4725750"/>
              <a:ext cx="526672" cy="184172"/>
            </a:xfrm>
            <a:custGeom>
              <a:avLst/>
              <a:gdLst/>
              <a:ahLst/>
              <a:cxnLst/>
              <a:rect l="l" t="t" r="r" b="b"/>
              <a:pathLst>
                <a:path w="2751" h="962" extrusionOk="0">
                  <a:moveTo>
                    <a:pt x="669" y="1"/>
                  </a:moveTo>
                  <a:cubicBezTo>
                    <a:pt x="645" y="1"/>
                    <a:pt x="620" y="2"/>
                    <a:pt x="595" y="6"/>
                  </a:cubicBezTo>
                  <a:cubicBezTo>
                    <a:pt x="0" y="105"/>
                    <a:pt x="110" y="944"/>
                    <a:pt x="656" y="944"/>
                  </a:cubicBezTo>
                  <a:cubicBezTo>
                    <a:pt x="687" y="944"/>
                    <a:pt x="719" y="941"/>
                    <a:pt x="753" y="935"/>
                  </a:cubicBezTo>
                  <a:cubicBezTo>
                    <a:pt x="870" y="922"/>
                    <a:pt x="988" y="844"/>
                    <a:pt x="1041" y="726"/>
                  </a:cubicBezTo>
                  <a:cubicBezTo>
                    <a:pt x="1067" y="647"/>
                    <a:pt x="1054" y="569"/>
                    <a:pt x="1014" y="503"/>
                  </a:cubicBezTo>
                  <a:cubicBezTo>
                    <a:pt x="988" y="438"/>
                    <a:pt x="936" y="399"/>
                    <a:pt x="870" y="386"/>
                  </a:cubicBezTo>
                  <a:cubicBezTo>
                    <a:pt x="850" y="379"/>
                    <a:pt x="830" y="375"/>
                    <a:pt x="810" y="375"/>
                  </a:cubicBezTo>
                  <a:cubicBezTo>
                    <a:pt x="753" y="375"/>
                    <a:pt x="700" y="402"/>
                    <a:pt x="661" y="451"/>
                  </a:cubicBezTo>
                  <a:cubicBezTo>
                    <a:pt x="609" y="516"/>
                    <a:pt x="595" y="595"/>
                    <a:pt x="622" y="660"/>
                  </a:cubicBezTo>
                  <a:cubicBezTo>
                    <a:pt x="639" y="692"/>
                    <a:pt x="668" y="705"/>
                    <a:pt x="695" y="705"/>
                  </a:cubicBezTo>
                  <a:cubicBezTo>
                    <a:pt x="749" y="705"/>
                    <a:pt x="800" y="655"/>
                    <a:pt x="766" y="595"/>
                  </a:cubicBezTo>
                  <a:cubicBezTo>
                    <a:pt x="766" y="582"/>
                    <a:pt x="779" y="556"/>
                    <a:pt x="779" y="556"/>
                  </a:cubicBezTo>
                  <a:cubicBezTo>
                    <a:pt x="792" y="543"/>
                    <a:pt x="818" y="530"/>
                    <a:pt x="831" y="530"/>
                  </a:cubicBezTo>
                  <a:cubicBezTo>
                    <a:pt x="857" y="543"/>
                    <a:pt x="870" y="556"/>
                    <a:pt x="883" y="569"/>
                  </a:cubicBezTo>
                  <a:cubicBezTo>
                    <a:pt x="897" y="608"/>
                    <a:pt x="897" y="634"/>
                    <a:pt x="897" y="660"/>
                  </a:cubicBezTo>
                  <a:cubicBezTo>
                    <a:pt x="857" y="726"/>
                    <a:pt x="792" y="778"/>
                    <a:pt x="726" y="778"/>
                  </a:cubicBezTo>
                  <a:cubicBezTo>
                    <a:pt x="709" y="781"/>
                    <a:pt x="693" y="782"/>
                    <a:pt x="677" y="782"/>
                  </a:cubicBezTo>
                  <a:cubicBezTo>
                    <a:pt x="325" y="782"/>
                    <a:pt x="246" y="251"/>
                    <a:pt x="622" y="163"/>
                  </a:cubicBezTo>
                  <a:cubicBezTo>
                    <a:pt x="641" y="159"/>
                    <a:pt x="661" y="158"/>
                    <a:pt x="682" y="158"/>
                  </a:cubicBezTo>
                  <a:cubicBezTo>
                    <a:pt x="732" y="158"/>
                    <a:pt x="785" y="167"/>
                    <a:pt x="831" y="176"/>
                  </a:cubicBezTo>
                  <a:cubicBezTo>
                    <a:pt x="1054" y="255"/>
                    <a:pt x="1263" y="386"/>
                    <a:pt x="1446" y="543"/>
                  </a:cubicBezTo>
                  <a:cubicBezTo>
                    <a:pt x="1669" y="739"/>
                    <a:pt x="1931" y="883"/>
                    <a:pt x="2206" y="948"/>
                  </a:cubicBezTo>
                  <a:cubicBezTo>
                    <a:pt x="2245" y="962"/>
                    <a:pt x="2284" y="962"/>
                    <a:pt x="2337" y="962"/>
                  </a:cubicBezTo>
                  <a:cubicBezTo>
                    <a:pt x="2402" y="962"/>
                    <a:pt x="2468" y="948"/>
                    <a:pt x="2533" y="909"/>
                  </a:cubicBezTo>
                  <a:cubicBezTo>
                    <a:pt x="2638" y="857"/>
                    <a:pt x="2716" y="765"/>
                    <a:pt x="2743" y="660"/>
                  </a:cubicBezTo>
                  <a:cubicBezTo>
                    <a:pt x="2751" y="603"/>
                    <a:pt x="2702" y="566"/>
                    <a:pt x="2658" y="566"/>
                  </a:cubicBezTo>
                  <a:cubicBezTo>
                    <a:pt x="2632" y="566"/>
                    <a:pt x="2608" y="579"/>
                    <a:pt x="2599" y="608"/>
                  </a:cubicBezTo>
                  <a:cubicBezTo>
                    <a:pt x="2572" y="687"/>
                    <a:pt x="2520" y="752"/>
                    <a:pt x="2455" y="778"/>
                  </a:cubicBezTo>
                  <a:cubicBezTo>
                    <a:pt x="2414" y="794"/>
                    <a:pt x="2369" y="806"/>
                    <a:pt x="2321" y="806"/>
                  </a:cubicBezTo>
                  <a:cubicBezTo>
                    <a:pt x="2292" y="806"/>
                    <a:pt x="2262" y="801"/>
                    <a:pt x="2232" y="791"/>
                  </a:cubicBezTo>
                  <a:cubicBezTo>
                    <a:pt x="1970" y="726"/>
                    <a:pt x="1734" y="595"/>
                    <a:pt x="1538" y="425"/>
                  </a:cubicBezTo>
                  <a:cubicBezTo>
                    <a:pt x="1342" y="242"/>
                    <a:pt x="1119" y="111"/>
                    <a:pt x="870" y="32"/>
                  </a:cubicBezTo>
                  <a:cubicBezTo>
                    <a:pt x="803" y="13"/>
                    <a:pt x="736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35;p50">
              <a:extLst>
                <a:ext uri="{FF2B5EF4-FFF2-40B4-BE49-F238E27FC236}">
                  <a16:creationId xmlns:a16="http://schemas.microsoft.com/office/drawing/2014/main" id="{83AEA3F1-D10D-4EE7-BBAA-36448FFCCAA3}"/>
                </a:ext>
              </a:extLst>
            </p:cNvPr>
            <p:cNvSpPr/>
            <p:nvPr/>
          </p:nvSpPr>
          <p:spPr>
            <a:xfrm>
              <a:off x="3354221" y="4831989"/>
              <a:ext cx="2121591" cy="39050"/>
            </a:xfrm>
            <a:custGeom>
              <a:avLst/>
              <a:gdLst/>
              <a:ahLst/>
              <a:cxnLst/>
              <a:rect l="l" t="t" r="r" b="b"/>
              <a:pathLst>
                <a:path w="17414" h="158" extrusionOk="0">
                  <a:moveTo>
                    <a:pt x="79" y="1"/>
                  </a:moveTo>
                  <a:cubicBezTo>
                    <a:pt x="40" y="1"/>
                    <a:pt x="1" y="40"/>
                    <a:pt x="1" y="79"/>
                  </a:cubicBezTo>
                  <a:cubicBezTo>
                    <a:pt x="1" y="119"/>
                    <a:pt x="40" y="158"/>
                    <a:pt x="79" y="158"/>
                  </a:cubicBezTo>
                  <a:lnTo>
                    <a:pt x="17335" y="158"/>
                  </a:lnTo>
                  <a:cubicBezTo>
                    <a:pt x="17374" y="158"/>
                    <a:pt x="17413" y="119"/>
                    <a:pt x="17413" y="79"/>
                  </a:cubicBezTo>
                  <a:cubicBezTo>
                    <a:pt x="17413" y="40"/>
                    <a:pt x="17374" y="1"/>
                    <a:pt x="17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36;p50">
              <a:extLst>
                <a:ext uri="{FF2B5EF4-FFF2-40B4-BE49-F238E27FC236}">
                  <a16:creationId xmlns:a16="http://schemas.microsoft.com/office/drawing/2014/main" id="{196ADC0C-27EC-44B7-87C6-02BD30FD47D6}"/>
                </a:ext>
              </a:extLst>
            </p:cNvPr>
            <p:cNvSpPr/>
            <p:nvPr/>
          </p:nvSpPr>
          <p:spPr>
            <a:xfrm>
              <a:off x="5451688" y="4730153"/>
              <a:ext cx="518440" cy="184747"/>
            </a:xfrm>
            <a:custGeom>
              <a:avLst/>
              <a:gdLst/>
              <a:ahLst/>
              <a:cxnLst/>
              <a:rect l="l" t="t" r="r" b="b"/>
              <a:pathLst>
                <a:path w="2708" h="965" extrusionOk="0">
                  <a:moveTo>
                    <a:pt x="2009" y="0"/>
                  </a:moveTo>
                  <a:cubicBezTo>
                    <a:pt x="1956" y="0"/>
                    <a:pt x="1906" y="7"/>
                    <a:pt x="1860" y="22"/>
                  </a:cubicBezTo>
                  <a:cubicBezTo>
                    <a:pt x="1611" y="114"/>
                    <a:pt x="1375" y="245"/>
                    <a:pt x="1179" y="415"/>
                  </a:cubicBezTo>
                  <a:cubicBezTo>
                    <a:pt x="983" y="598"/>
                    <a:pt x="747" y="729"/>
                    <a:pt x="485" y="795"/>
                  </a:cubicBezTo>
                  <a:cubicBezTo>
                    <a:pt x="458" y="800"/>
                    <a:pt x="429" y="803"/>
                    <a:pt x="398" y="803"/>
                  </a:cubicBezTo>
                  <a:cubicBezTo>
                    <a:pt x="355" y="803"/>
                    <a:pt x="309" y="797"/>
                    <a:pt x="263" y="781"/>
                  </a:cubicBezTo>
                  <a:cubicBezTo>
                    <a:pt x="210" y="755"/>
                    <a:pt x="171" y="690"/>
                    <a:pt x="171" y="637"/>
                  </a:cubicBezTo>
                  <a:cubicBezTo>
                    <a:pt x="185" y="572"/>
                    <a:pt x="139" y="535"/>
                    <a:pt x="93" y="535"/>
                  </a:cubicBezTo>
                  <a:cubicBezTo>
                    <a:pt x="57" y="535"/>
                    <a:pt x="20" y="559"/>
                    <a:pt x="14" y="611"/>
                  </a:cubicBezTo>
                  <a:cubicBezTo>
                    <a:pt x="1" y="742"/>
                    <a:pt x="66" y="860"/>
                    <a:pt x="184" y="912"/>
                  </a:cubicBezTo>
                  <a:cubicBezTo>
                    <a:pt x="249" y="952"/>
                    <a:pt x="315" y="965"/>
                    <a:pt x="393" y="965"/>
                  </a:cubicBezTo>
                  <a:cubicBezTo>
                    <a:pt x="433" y="965"/>
                    <a:pt x="485" y="965"/>
                    <a:pt x="524" y="952"/>
                  </a:cubicBezTo>
                  <a:cubicBezTo>
                    <a:pt x="799" y="886"/>
                    <a:pt x="1061" y="742"/>
                    <a:pt x="1284" y="546"/>
                  </a:cubicBezTo>
                  <a:cubicBezTo>
                    <a:pt x="1467" y="376"/>
                    <a:pt x="1676" y="258"/>
                    <a:pt x="1899" y="179"/>
                  </a:cubicBezTo>
                  <a:cubicBezTo>
                    <a:pt x="1937" y="164"/>
                    <a:pt x="1980" y="158"/>
                    <a:pt x="2022" y="158"/>
                  </a:cubicBezTo>
                  <a:cubicBezTo>
                    <a:pt x="2052" y="158"/>
                    <a:pt x="2081" y="161"/>
                    <a:pt x="2109" y="166"/>
                  </a:cubicBezTo>
                  <a:cubicBezTo>
                    <a:pt x="2476" y="242"/>
                    <a:pt x="2402" y="783"/>
                    <a:pt x="2042" y="783"/>
                  </a:cubicBezTo>
                  <a:cubicBezTo>
                    <a:pt x="2029" y="783"/>
                    <a:pt x="2017" y="783"/>
                    <a:pt x="2004" y="781"/>
                  </a:cubicBezTo>
                  <a:cubicBezTo>
                    <a:pt x="1925" y="781"/>
                    <a:pt x="1873" y="729"/>
                    <a:pt x="1834" y="664"/>
                  </a:cubicBezTo>
                  <a:cubicBezTo>
                    <a:pt x="1820" y="637"/>
                    <a:pt x="1820" y="598"/>
                    <a:pt x="1834" y="572"/>
                  </a:cubicBezTo>
                  <a:cubicBezTo>
                    <a:pt x="1847" y="559"/>
                    <a:pt x="1860" y="533"/>
                    <a:pt x="1886" y="533"/>
                  </a:cubicBezTo>
                  <a:cubicBezTo>
                    <a:pt x="1912" y="533"/>
                    <a:pt x="1925" y="533"/>
                    <a:pt x="1938" y="559"/>
                  </a:cubicBezTo>
                  <a:cubicBezTo>
                    <a:pt x="1951" y="559"/>
                    <a:pt x="1951" y="585"/>
                    <a:pt x="1951" y="598"/>
                  </a:cubicBezTo>
                  <a:cubicBezTo>
                    <a:pt x="1938" y="637"/>
                    <a:pt x="1951" y="677"/>
                    <a:pt x="1991" y="703"/>
                  </a:cubicBezTo>
                  <a:cubicBezTo>
                    <a:pt x="2000" y="706"/>
                    <a:pt x="2011" y="708"/>
                    <a:pt x="2022" y="708"/>
                  </a:cubicBezTo>
                  <a:cubicBezTo>
                    <a:pt x="2054" y="708"/>
                    <a:pt x="2086" y="693"/>
                    <a:pt x="2095" y="664"/>
                  </a:cubicBezTo>
                  <a:cubicBezTo>
                    <a:pt x="2122" y="598"/>
                    <a:pt x="2109" y="520"/>
                    <a:pt x="2069" y="454"/>
                  </a:cubicBezTo>
                  <a:cubicBezTo>
                    <a:pt x="2026" y="400"/>
                    <a:pt x="1955" y="372"/>
                    <a:pt x="1887" y="372"/>
                  </a:cubicBezTo>
                  <a:cubicBezTo>
                    <a:pt x="1873" y="372"/>
                    <a:pt x="1860" y="373"/>
                    <a:pt x="1847" y="376"/>
                  </a:cubicBezTo>
                  <a:cubicBezTo>
                    <a:pt x="1781" y="402"/>
                    <a:pt x="1729" y="441"/>
                    <a:pt x="1703" y="507"/>
                  </a:cubicBezTo>
                  <a:cubicBezTo>
                    <a:pt x="1663" y="572"/>
                    <a:pt x="1663" y="651"/>
                    <a:pt x="1690" y="716"/>
                  </a:cubicBezTo>
                  <a:cubicBezTo>
                    <a:pt x="1729" y="834"/>
                    <a:pt x="1847" y="925"/>
                    <a:pt x="1978" y="939"/>
                  </a:cubicBezTo>
                  <a:cubicBezTo>
                    <a:pt x="2007" y="943"/>
                    <a:pt x="2035" y="945"/>
                    <a:pt x="2061" y="945"/>
                  </a:cubicBezTo>
                  <a:cubicBezTo>
                    <a:pt x="2593" y="945"/>
                    <a:pt x="2707" y="121"/>
                    <a:pt x="2122" y="9"/>
                  </a:cubicBezTo>
                  <a:cubicBezTo>
                    <a:pt x="2084" y="4"/>
                    <a:pt x="2046" y="0"/>
                    <a:pt x="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733;p50">
            <a:extLst>
              <a:ext uri="{FF2B5EF4-FFF2-40B4-BE49-F238E27FC236}">
                <a16:creationId xmlns:a16="http://schemas.microsoft.com/office/drawing/2014/main" id="{90EB10F5-8D54-4300-9D39-5C612D6A363B}"/>
              </a:ext>
            </a:extLst>
          </p:cNvPr>
          <p:cNvGrpSpPr/>
          <p:nvPr/>
        </p:nvGrpSpPr>
        <p:grpSpPr>
          <a:xfrm rot="5400000">
            <a:off x="4232895" y="2731177"/>
            <a:ext cx="3120778" cy="189150"/>
            <a:chOff x="2849349" y="4725750"/>
            <a:chExt cx="3120778" cy="189150"/>
          </a:xfrm>
        </p:grpSpPr>
        <p:sp>
          <p:nvSpPr>
            <p:cNvPr id="40" name="Google Shape;734;p50">
              <a:extLst>
                <a:ext uri="{FF2B5EF4-FFF2-40B4-BE49-F238E27FC236}">
                  <a16:creationId xmlns:a16="http://schemas.microsoft.com/office/drawing/2014/main" id="{9BD4243D-7E8E-4AA2-8A41-D18F8A9E4732}"/>
                </a:ext>
              </a:extLst>
            </p:cNvPr>
            <p:cNvSpPr/>
            <p:nvPr/>
          </p:nvSpPr>
          <p:spPr>
            <a:xfrm>
              <a:off x="2849349" y="4725750"/>
              <a:ext cx="526672" cy="184172"/>
            </a:xfrm>
            <a:custGeom>
              <a:avLst/>
              <a:gdLst/>
              <a:ahLst/>
              <a:cxnLst/>
              <a:rect l="l" t="t" r="r" b="b"/>
              <a:pathLst>
                <a:path w="2751" h="962" extrusionOk="0">
                  <a:moveTo>
                    <a:pt x="669" y="1"/>
                  </a:moveTo>
                  <a:cubicBezTo>
                    <a:pt x="645" y="1"/>
                    <a:pt x="620" y="2"/>
                    <a:pt x="595" y="6"/>
                  </a:cubicBezTo>
                  <a:cubicBezTo>
                    <a:pt x="0" y="105"/>
                    <a:pt x="110" y="944"/>
                    <a:pt x="656" y="944"/>
                  </a:cubicBezTo>
                  <a:cubicBezTo>
                    <a:pt x="687" y="944"/>
                    <a:pt x="719" y="941"/>
                    <a:pt x="753" y="935"/>
                  </a:cubicBezTo>
                  <a:cubicBezTo>
                    <a:pt x="870" y="922"/>
                    <a:pt x="988" y="844"/>
                    <a:pt x="1041" y="726"/>
                  </a:cubicBezTo>
                  <a:cubicBezTo>
                    <a:pt x="1067" y="647"/>
                    <a:pt x="1054" y="569"/>
                    <a:pt x="1014" y="503"/>
                  </a:cubicBezTo>
                  <a:cubicBezTo>
                    <a:pt x="988" y="438"/>
                    <a:pt x="936" y="399"/>
                    <a:pt x="870" y="386"/>
                  </a:cubicBezTo>
                  <a:cubicBezTo>
                    <a:pt x="850" y="379"/>
                    <a:pt x="830" y="375"/>
                    <a:pt x="810" y="375"/>
                  </a:cubicBezTo>
                  <a:cubicBezTo>
                    <a:pt x="753" y="375"/>
                    <a:pt x="700" y="402"/>
                    <a:pt x="661" y="451"/>
                  </a:cubicBezTo>
                  <a:cubicBezTo>
                    <a:pt x="609" y="516"/>
                    <a:pt x="595" y="595"/>
                    <a:pt x="622" y="660"/>
                  </a:cubicBezTo>
                  <a:cubicBezTo>
                    <a:pt x="639" y="692"/>
                    <a:pt x="668" y="705"/>
                    <a:pt x="695" y="705"/>
                  </a:cubicBezTo>
                  <a:cubicBezTo>
                    <a:pt x="749" y="705"/>
                    <a:pt x="800" y="655"/>
                    <a:pt x="766" y="595"/>
                  </a:cubicBezTo>
                  <a:cubicBezTo>
                    <a:pt x="766" y="582"/>
                    <a:pt x="779" y="556"/>
                    <a:pt x="779" y="556"/>
                  </a:cubicBezTo>
                  <a:cubicBezTo>
                    <a:pt x="792" y="543"/>
                    <a:pt x="818" y="530"/>
                    <a:pt x="831" y="530"/>
                  </a:cubicBezTo>
                  <a:cubicBezTo>
                    <a:pt x="857" y="543"/>
                    <a:pt x="870" y="556"/>
                    <a:pt x="883" y="569"/>
                  </a:cubicBezTo>
                  <a:cubicBezTo>
                    <a:pt x="897" y="608"/>
                    <a:pt x="897" y="634"/>
                    <a:pt x="897" y="660"/>
                  </a:cubicBezTo>
                  <a:cubicBezTo>
                    <a:pt x="857" y="726"/>
                    <a:pt x="792" y="778"/>
                    <a:pt x="726" y="778"/>
                  </a:cubicBezTo>
                  <a:cubicBezTo>
                    <a:pt x="709" y="781"/>
                    <a:pt x="693" y="782"/>
                    <a:pt x="677" y="782"/>
                  </a:cubicBezTo>
                  <a:cubicBezTo>
                    <a:pt x="325" y="782"/>
                    <a:pt x="246" y="251"/>
                    <a:pt x="622" y="163"/>
                  </a:cubicBezTo>
                  <a:cubicBezTo>
                    <a:pt x="641" y="159"/>
                    <a:pt x="661" y="158"/>
                    <a:pt x="682" y="158"/>
                  </a:cubicBezTo>
                  <a:cubicBezTo>
                    <a:pt x="732" y="158"/>
                    <a:pt x="785" y="167"/>
                    <a:pt x="831" y="176"/>
                  </a:cubicBezTo>
                  <a:cubicBezTo>
                    <a:pt x="1054" y="255"/>
                    <a:pt x="1263" y="386"/>
                    <a:pt x="1446" y="543"/>
                  </a:cubicBezTo>
                  <a:cubicBezTo>
                    <a:pt x="1669" y="739"/>
                    <a:pt x="1931" y="883"/>
                    <a:pt x="2206" y="948"/>
                  </a:cubicBezTo>
                  <a:cubicBezTo>
                    <a:pt x="2245" y="962"/>
                    <a:pt x="2284" y="962"/>
                    <a:pt x="2337" y="962"/>
                  </a:cubicBezTo>
                  <a:cubicBezTo>
                    <a:pt x="2402" y="962"/>
                    <a:pt x="2468" y="948"/>
                    <a:pt x="2533" y="909"/>
                  </a:cubicBezTo>
                  <a:cubicBezTo>
                    <a:pt x="2638" y="857"/>
                    <a:pt x="2716" y="765"/>
                    <a:pt x="2743" y="660"/>
                  </a:cubicBezTo>
                  <a:cubicBezTo>
                    <a:pt x="2751" y="603"/>
                    <a:pt x="2702" y="566"/>
                    <a:pt x="2658" y="566"/>
                  </a:cubicBezTo>
                  <a:cubicBezTo>
                    <a:pt x="2632" y="566"/>
                    <a:pt x="2608" y="579"/>
                    <a:pt x="2599" y="608"/>
                  </a:cubicBezTo>
                  <a:cubicBezTo>
                    <a:pt x="2572" y="687"/>
                    <a:pt x="2520" y="752"/>
                    <a:pt x="2455" y="778"/>
                  </a:cubicBezTo>
                  <a:cubicBezTo>
                    <a:pt x="2414" y="794"/>
                    <a:pt x="2369" y="806"/>
                    <a:pt x="2321" y="806"/>
                  </a:cubicBezTo>
                  <a:cubicBezTo>
                    <a:pt x="2292" y="806"/>
                    <a:pt x="2262" y="801"/>
                    <a:pt x="2232" y="791"/>
                  </a:cubicBezTo>
                  <a:cubicBezTo>
                    <a:pt x="1970" y="726"/>
                    <a:pt x="1734" y="595"/>
                    <a:pt x="1538" y="425"/>
                  </a:cubicBezTo>
                  <a:cubicBezTo>
                    <a:pt x="1342" y="242"/>
                    <a:pt x="1119" y="111"/>
                    <a:pt x="870" y="32"/>
                  </a:cubicBezTo>
                  <a:cubicBezTo>
                    <a:pt x="803" y="13"/>
                    <a:pt x="736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35;p50">
              <a:extLst>
                <a:ext uri="{FF2B5EF4-FFF2-40B4-BE49-F238E27FC236}">
                  <a16:creationId xmlns:a16="http://schemas.microsoft.com/office/drawing/2014/main" id="{54F9950A-9892-4128-A201-2E6F2A7A477B}"/>
                </a:ext>
              </a:extLst>
            </p:cNvPr>
            <p:cNvSpPr/>
            <p:nvPr/>
          </p:nvSpPr>
          <p:spPr>
            <a:xfrm>
              <a:off x="3354221" y="4831989"/>
              <a:ext cx="2121591" cy="39050"/>
            </a:xfrm>
            <a:custGeom>
              <a:avLst/>
              <a:gdLst/>
              <a:ahLst/>
              <a:cxnLst/>
              <a:rect l="l" t="t" r="r" b="b"/>
              <a:pathLst>
                <a:path w="17414" h="158" extrusionOk="0">
                  <a:moveTo>
                    <a:pt x="79" y="1"/>
                  </a:moveTo>
                  <a:cubicBezTo>
                    <a:pt x="40" y="1"/>
                    <a:pt x="1" y="40"/>
                    <a:pt x="1" y="79"/>
                  </a:cubicBezTo>
                  <a:cubicBezTo>
                    <a:pt x="1" y="119"/>
                    <a:pt x="40" y="158"/>
                    <a:pt x="79" y="158"/>
                  </a:cubicBezTo>
                  <a:lnTo>
                    <a:pt x="17335" y="158"/>
                  </a:lnTo>
                  <a:cubicBezTo>
                    <a:pt x="17374" y="158"/>
                    <a:pt x="17413" y="119"/>
                    <a:pt x="17413" y="79"/>
                  </a:cubicBezTo>
                  <a:cubicBezTo>
                    <a:pt x="17413" y="40"/>
                    <a:pt x="17374" y="1"/>
                    <a:pt x="17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36;p50">
              <a:extLst>
                <a:ext uri="{FF2B5EF4-FFF2-40B4-BE49-F238E27FC236}">
                  <a16:creationId xmlns:a16="http://schemas.microsoft.com/office/drawing/2014/main" id="{23DAFC21-4A42-4CF0-8FF6-12720F6CB302}"/>
                </a:ext>
              </a:extLst>
            </p:cNvPr>
            <p:cNvSpPr/>
            <p:nvPr/>
          </p:nvSpPr>
          <p:spPr>
            <a:xfrm>
              <a:off x="5451688" y="4730153"/>
              <a:ext cx="518440" cy="184747"/>
            </a:xfrm>
            <a:custGeom>
              <a:avLst/>
              <a:gdLst/>
              <a:ahLst/>
              <a:cxnLst/>
              <a:rect l="l" t="t" r="r" b="b"/>
              <a:pathLst>
                <a:path w="2708" h="965" extrusionOk="0">
                  <a:moveTo>
                    <a:pt x="2009" y="0"/>
                  </a:moveTo>
                  <a:cubicBezTo>
                    <a:pt x="1956" y="0"/>
                    <a:pt x="1906" y="7"/>
                    <a:pt x="1860" y="22"/>
                  </a:cubicBezTo>
                  <a:cubicBezTo>
                    <a:pt x="1611" y="114"/>
                    <a:pt x="1375" y="245"/>
                    <a:pt x="1179" y="415"/>
                  </a:cubicBezTo>
                  <a:cubicBezTo>
                    <a:pt x="983" y="598"/>
                    <a:pt x="747" y="729"/>
                    <a:pt x="485" y="795"/>
                  </a:cubicBezTo>
                  <a:cubicBezTo>
                    <a:pt x="458" y="800"/>
                    <a:pt x="429" y="803"/>
                    <a:pt x="398" y="803"/>
                  </a:cubicBezTo>
                  <a:cubicBezTo>
                    <a:pt x="355" y="803"/>
                    <a:pt x="309" y="797"/>
                    <a:pt x="263" y="781"/>
                  </a:cubicBezTo>
                  <a:cubicBezTo>
                    <a:pt x="210" y="755"/>
                    <a:pt x="171" y="690"/>
                    <a:pt x="171" y="637"/>
                  </a:cubicBezTo>
                  <a:cubicBezTo>
                    <a:pt x="185" y="572"/>
                    <a:pt x="139" y="535"/>
                    <a:pt x="93" y="535"/>
                  </a:cubicBezTo>
                  <a:cubicBezTo>
                    <a:pt x="57" y="535"/>
                    <a:pt x="20" y="559"/>
                    <a:pt x="14" y="611"/>
                  </a:cubicBezTo>
                  <a:cubicBezTo>
                    <a:pt x="1" y="742"/>
                    <a:pt x="66" y="860"/>
                    <a:pt x="184" y="912"/>
                  </a:cubicBezTo>
                  <a:cubicBezTo>
                    <a:pt x="249" y="952"/>
                    <a:pt x="315" y="965"/>
                    <a:pt x="393" y="965"/>
                  </a:cubicBezTo>
                  <a:cubicBezTo>
                    <a:pt x="433" y="965"/>
                    <a:pt x="485" y="965"/>
                    <a:pt x="524" y="952"/>
                  </a:cubicBezTo>
                  <a:cubicBezTo>
                    <a:pt x="799" y="886"/>
                    <a:pt x="1061" y="742"/>
                    <a:pt x="1284" y="546"/>
                  </a:cubicBezTo>
                  <a:cubicBezTo>
                    <a:pt x="1467" y="376"/>
                    <a:pt x="1676" y="258"/>
                    <a:pt x="1899" y="179"/>
                  </a:cubicBezTo>
                  <a:cubicBezTo>
                    <a:pt x="1937" y="164"/>
                    <a:pt x="1980" y="158"/>
                    <a:pt x="2022" y="158"/>
                  </a:cubicBezTo>
                  <a:cubicBezTo>
                    <a:pt x="2052" y="158"/>
                    <a:pt x="2081" y="161"/>
                    <a:pt x="2109" y="166"/>
                  </a:cubicBezTo>
                  <a:cubicBezTo>
                    <a:pt x="2476" y="242"/>
                    <a:pt x="2402" y="783"/>
                    <a:pt x="2042" y="783"/>
                  </a:cubicBezTo>
                  <a:cubicBezTo>
                    <a:pt x="2029" y="783"/>
                    <a:pt x="2017" y="783"/>
                    <a:pt x="2004" y="781"/>
                  </a:cubicBezTo>
                  <a:cubicBezTo>
                    <a:pt x="1925" y="781"/>
                    <a:pt x="1873" y="729"/>
                    <a:pt x="1834" y="664"/>
                  </a:cubicBezTo>
                  <a:cubicBezTo>
                    <a:pt x="1820" y="637"/>
                    <a:pt x="1820" y="598"/>
                    <a:pt x="1834" y="572"/>
                  </a:cubicBezTo>
                  <a:cubicBezTo>
                    <a:pt x="1847" y="559"/>
                    <a:pt x="1860" y="533"/>
                    <a:pt x="1886" y="533"/>
                  </a:cubicBezTo>
                  <a:cubicBezTo>
                    <a:pt x="1912" y="533"/>
                    <a:pt x="1925" y="533"/>
                    <a:pt x="1938" y="559"/>
                  </a:cubicBezTo>
                  <a:cubicBezTo>
                    <a:pt x="1951" y="559"/>
                    <a:pt x="1951" y="585"/>
                    <a:pt x="1951" y="598"/>
                  </a:cubicBezTo>
                  <a:cubicBezTo>
                    <a:pt x="1938" y="637"/>
                    <a:pt x="1951" y="677"/>
                    <a:pt x="1991" y="703"/>
                  </a:cubicBezTo>
                  <a:cubicBezTo>
                    <a:pt x="2000" y="706"/>
                    <a:pt x="2011" y="708"/>
                    <a:pt x="2022" y="708"/>
                  </a:cubicBezTo>
                  <a:cubicBezTo>
                    <a:pt x="2054" y="708"/>
                    <a:pt x="2086" y="693"/>
                    <a:pt x="2095" y="664"/>
                  </a:cubicBezTo>
                  <a:cubicBezTo>
                    <a:pt x="2122" y="598"/>
                    <a:pt x="2109" y="520"/>
                    <a:pt x="2069" y="454"/>
                  </a:cubicBezTo>
                  <a:cubicBezTo>
                    <a:pt x="2026" y="400"/>
                    <a:pt x="1955" y="372"/>
                    <a:pt x="1887" y="372"/>
                  </a:cubicBezTo>
                  <a:cubicBezTo>
                    <a:pt x="1873" y="372"/>
                    <a:pt x="1860" y="373"/>
                    <a:pt x="1847" y="376"/>
                  </a:cubicBezTo>
                  <a:cubicBezTo>
                    <a:pt x="1781" y="402"/>
                    <a:pt x="1729" y="441"/>
                    <a:pt x="1703" y="507"/>
                  </a:cubicBezTo>
                  <a:cubicBezTo>
                    <a:pt x="1663" y="572"/>
                    <a:pt x="1663" y="651"/>
                    <a:pt x="1690" y="716"/>
                  </a:cubicBezTo>
                  <a:cubicBezTo>
                    <a:pt x="1729" y="834"/>
                    <a:pt x="1847" y="925"/>
                    <a:pt x="1978" y="939"/>
                  </a:cubicBezTo>
                  <a:cubicBezTo>
                    <a:pt x="2007" y="943"/>
                    <a:pt x="2035" y="945"/>
                    <a:pt x="2061" y="945"/>
                  </a:cubicBezTo>
                  <a:cubicBezTo>
                    <a:pt x="2593" y="945"/>
                    <a:pt x="2707" y="121"/>
                    <a:pt x="2122" y="9"/>
                  </a:cubicBezTo>
                  <a:cubicBezTo>
                    <a:pt x="2084" y="4"/>
                    <a:pt x="2046" y="0"/>
                    <a:pt x="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10049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3"/>
          <p:cNvSpPr txBox="1">
            <a:spLocks noGrp="1"/>
          </p:cNvSpPr>
          <p:nvPr>
            <p:ph type="title"/>
          </p:nvPr>
        </p:nvSpPr>
        <p:spPr>
          <a:xfrm>
            <a:off x="1711614" y="343824"/>
            <a:ext cx="5720773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/>
              <a:t>06. JIRA and GITHUB</a:t>
            </a:r>
            <a:endParaRPr sz="2400" dirty="0"/>
          </a:p>
        </p:txBody>
      </p:sp>
      <p:grpSp>
        <p:nvGrpSpPr>
          <p:cNvPr id="813" name="Google Shape;813;p53"/>
          <p:cNvGrpSpPr/>
          <p:nvPr/>
        </p:nvGrpSpPr>
        <p:grpSpPr>
          <a:xfrm>
            <a:off x="409002" y="517381"/>
            <a:ext cx="8325996" cy="344392"/>
            <a:chOff x="713229" y="572040"/>
            <a:chExt cx="7744977" cy="344392"/>
          </a:xfrm>
        </p:grpSpPr>
        <p:grpSp>
          <p:nvGrpSpPr>
            <p:cNvPr id="814" name="Google Shape;814;p53"/>
            <p:cNvGrpSpPr/>
            <p:nvPr/>
          </p:nvGrpSpPr>
          <p:grpSpPr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815" name="Google Shape;815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3" name="Google Shape;823;p53"/>
            <p:cNvGrpSpPr/>
            <p:nvPr/>
          </p:nvGrpSpPr>
          <p:grpSpPr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824" name="Google Shape;824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DFD858D-091C-4640-8C47-4EF006502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614" y="1920161"/>
            <a:ext cx="2048894" cy="2447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59F42D-A164-4BCA-943A-D1C6887E8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706" y="1920161"/>
            <a:ext cx="3139559" cy="1909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85A982-BABC-459F-A4BC-09657E88568D}"/>
              </a:ext>
            </a:extLst>
          </p:cNvPr>
          <p:cNvSpPr txBox="1"/>
          <p:nvPr/>
        </p:nvSpPr>
        <p:spPr>
          <a:xfrm>
            <a:off x="4845706" y="4010891"/>
            <a:ext cx="31395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>
                <a:latin typeface="Roboto Slab" pitchFamily="2" charset="0"/>
                <a:ea typeface="Roboto Slab" pitchFamily="2" charset="0"/>
              </a:rPr>
              <a:t>Repository Link:</a:t>
            </a:r>
            <a:r>
              <a:rPr lang="en-US" sz="1000" dirty="0">
                <a:latin typeface="Roboto Slab" pitchFamily="2" charset="0"/>
                <a:ea typeface="Roboto Slab" pitchFamily="2" charset="0"/>
              </a:rPr>
              <a:t> https://github.com/b1sh4l/RDMS</a:t>
            </a:r>
          </a:p>
        </p:txBody>
      </p:sp>
      <p:sp>
        <p:nvSpPr>
          <p:cNvPr id="31" name="Google Shape;804;p53">
            <a:extLst>
              <a:ext uri="{FF2B5EF4-FFF2-40B4-BE49-F238E27FC236}">
                <a16:creationId xmlns:a16="http://schemas.microsoft.com/office/drawing/2014/main" id="{532C6224-3A1C-474D-8472-CCC657421A7A}"/>
              </a:ext>
            </a:extLst>
          </p:cNvPr>
          <p:cNvSpPr txBox="1">
            <a:spLocks/>
          </p:cNvSpPr>
          <p:nvPr/>
        </p:nvSpPr>
        <p:spPr>
          <a:xfrm>
            <a:off x="2166987" y="1406843"/>
            <a:ext cx="1013458" cy="31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Roboto Slab"/>
              <a:buNone/>
              <a:defRPr sz="3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JIRA</a:t>
            </a:r>
            <a:endParaRPr lang="en-US" sz="2400" dirty="0"/>
          </a:p>
        </p:txBody>
      </p:sp>
      <p:sp>
        <p:nvSpPr>
          <p:cNvPr id="32" name="Google Shape;804;p53">
            <a:extLst>
              <a:ext uri="{FF2B5EF4-FFF2-40B4-BE49-F238E27FC236}">
                <a16:creationId xmlns:a16="http://schemas.microsoft.com/office/drawing/2014/main" id="{C2197748-2284-4818-ADA4-0F0DD59BAF7C}"/>
              </a:ext>
            </a:extLst>
          </p:cNvPr>
          <p:cNvSpPr txBox="1">
            <a:spLocks/>
          </p:cNvSpPr>
          <p:nvPr/>
        </p:nvSpPr>
        <p:spPr>
          <a:xfrm>
            <a:off x="5839587" y="1406843"/>
            <a:ext cx="1151796" cy="31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Roboto Slab"/>
              <a:buNone/>
              <a:defRPr sz="3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GITHUB</a:t>
            </a:r>
            <a:endParaRPr lang="en-US" sz="2400" dirty="0"/>
          </a:p>
        </p:txBody>
      </p:sp>
      <p:grpSp>
        <p:nvGrpSpPr>
          <p:cNvPr id="33" name="Google Shape;733;p50">
            <a:extLst>
              <a:ext uri="{FF2B5EF4-FFF2-40B4-BE49-F238E27FC236}">
                <a16:creationId xmlns:a16="http://schemas.microsoft.com/office/drawing/2014/main" id="{413F9D89-A0D4-4AC5-963E-0840E00C76B5}"/>
              </a:ext>
            </a:extLst>
          </p:cNvPr>
          <p:cNvGrpSpPr/>
          <p:nvPr/>
        </p:nvGrpSpPr>
        <p:grpSpPr>
          <a:xfrm rot="5400000">
            <a:off x="2760477" y="2780365"/>
            <a:ext cx="3120778" cy="189150"/>
            <a:chOff x="2849349" y="4725750"/>
            <a:chExt cx="3120778" cy="189150"/>
          </a:xfrm>
        </p:grpSpPr>
        <p:sp>
          <p:nvSpPr>
            <p:cNvPr id="34" name="Google Shape;734;p50">
              <a:extLst>
                <a:ext uri="{FF2B5EF4-FFF2-40B4-BE49-F238E27FC236}">
                  <a16:creationId xmlns:a16="http://schemas.microsoft.com/office/drawing/2014/main" id="{A24A93C1-4A96-41B8-AD4D-DFB329D9215E}"/>
                </a:ext>
              </a:extLst>
            </p:cNvPr>
            <p:cNvSpPr/>
            <p:nvPr/>
          </p:nvSpPr>
          <p:spPr>
            <a:xfrm>
              <a:off x="2849349" y="4725750"/>
              <a:ext cx="526672" cy="184172"/>
            </a:xfrm>
            <a:custGeom>
              <a:avLst/>
              <a:gdLst/>
              <a:ahLst/>
              <a:cxnLst/>
              <a:rect l="l" t="t" r="r" b="b"/>
              <a:pathLst>
                <a:path w="2751" h="962" extrusionOk="0">
                  <a:moveTo>
                    <a:pt x="669" y="1"/>
                  </a:moveTo>
                  <a:cubicBezTo>
                    <a:pt x="645" y="1"/>
                    <a:pt x="620" y="2"/>
                    <a:pt x="595" y="6"/>
                  </a:cubicBezTo>
                  <a:cubicBezTo>
                    <a:pt x="0" y="105"/>
                    <a:pt x="110" y="944"/>
                    <a:pt x="656" y="944"/>
                  </a:cubicBezTo>
                  <a:cubicBezTo>
                    <a:pt x="687" y="944"/>
                    <a:pt x="719" y="941"/>
                    <a:pt x="753" y="935"/>
                  </a:cubicBezTo>
                  <a:cubicBezTo>
                    <a:pt x="870" y="922"/>
                    <a:pt x="988" y="844"/>
                    <a:pt x="1041" y="726"/>
                  </a:cubicBezTo>
                  <a:cubicBezTo>
                    <a:pt x="1067" y="647"/>
                    <a:pt x="1054" y="569"/>
                    <a:pt x="1014" y="503"/>
                  </a:cubicBezTo>
                  <a:cubicBezTo>
                    <a:pt x="988" y="438"/>
                    <a:pt x="936" y="399"/>
                    <a:pt x="870" y="386"/>
                  </a:cubicBezTo>
                  <a:cubicBezTo>
                    <a:pt x="850" y="379"/>
                    <a:pt x="830" y="375"/>
                    <a:pt x="810" y="375"/>
                  </a:cubicBezTo>
                  <a:cubicBezTo>
                    <a:pt x="753" y="375"/>
                    <a:pt x="700" y="402"/>
                    <a:pt x="661" y="451"/>
                  </a:cubicBezTo>
                  <a:cubicBezTo>
                    <a:pt x="609" y="516"/>
                    <a:pt x="595" y="595"/>
                    <a:pt x="622" y="660"/>
                  </a:cubicBezTo>
                  <a:cubicBezTo>
                    <a:pt x="639" y="692"/>
                    <a:pt x="668" y="705"/>
                    <a:pt x="695" y="705"/>
                  </a:cubicBezTo>
                  <a:cubicBezTo>
                    <a:pt x="749" y="705"/>
                    <a:pt x="800" y="655"/>
                    <a:pt x="766" y="595"/>
                  </a:cubicBezTo>
                  <a:cubicBezTo>
                    <a:pt x="766" y="582"/>
                    <a:pt x="779" y="556"/>
                    <a:pt x="779" y="556"/>
                  </a:cubicBezTo>
                  <a:cubicBezTo>
                    <a:pt x="792" y="543"/>
                    <a:pt x="818" y="530"/>
                    <a:pt x="831" y="530"/>
                  </a:cubicBezTo>
                  <a:cubicBezTo>
                    <a:pt x="857" y="543"/>
                    <a:pt x="870" y="556"/>
                    <a:pt x="883" y="569"/>
                  </a:cubicBezTo>
                  <a:cubicBezTo>
                    <a:pt x="897" y="608"/>
                    <a:pt x="897" y="634"/>
                    <a:pt x="897" y="660"/>
                  </a:cubicBezTo>
                  <a:cubicBezTo>
                    <a:pt x="857" y="726"/>
                    <a:pt x="792" y="778"/>
                    <a:pt x="726" y="778"/>
                  </a:cubicBezTo>
                  <a:cubicBezTo>
                    <a:pt x="709" y="781"/>
                    <a:pt x="693" y="782"/>
                    <a:pt x="677" y="782"/>
                  </a:cubicBezTo>
                  <a:cubicBezTo>
                    <a:pt x="325" y="782"/>
                    <a:pt x="246" y="251"/>
                    <a:pt x="622" y="163"/>
                  </a:cubicBezTo>
                  <a:cubicBezTo>
                    <a:pt x="641" y="159"/>
                    <a:pt x="661" y="158"/>
                    <a:pt x="682" y="158"/>
                  </a:cubicBezTo>
                  <a:cubicBezTo>
                    <a:pt x="732" y="158"/>
                    <a:pt x="785" y="167"/>
                    <a:pt x="831" y="176"/>
                  </a:cubicBezTo>
                  <a:cubicBezTo>
                    <a:pt x="1054" y="255"/>
                    <a:pt x="1263" y="386"/>
                    <a:pt x="1446" y="543"/>
                  </a:cubicBezTo>
                  <a:cubicBezTo>
                    <a:pt x="1669" y="739"/>
                    <a:pt x="1931" y="883"/>
                    <a:pt x="2206" y="948"/>
                  </a:cubicBezTo>
                  <a:cubicBezTo>
                    <a:pt x="2245" y="962"/>
                    <a:pt x="2284" y="962"/>
                    <a:pt x="2337" y="962"/>
                  </a:cubicBezTo>
                  <a:cubicBezTo>
                    <a:pt x="2402" y="962"/>
                    <a:pt x="2468" y="948"/>
                    <a:pt x="2533" y="909"/>
                  </a:cubicBezTo>
                  <a:cubicBezTo>
                    <a:pt x="2638" y="857"/>
                    <a:pt x="2716" y="765"/>
                    <a:pt x="2743" y="660"/>
                  </a:cubicBezTo>
                  <a:cubicBezTo>
                    <a:pt x="2751" y="603"/>
                    <a:pt x="2702" y="566"/>
                    <a:pt x="2658" y="566"/>
                  </a:cubicBezTo>
                  <a:cubicBezTo>
                    <a:pt x="2632" y="566"/>
                    <a:pt x="2608" y="579"/>
                    <a:pt x="2599" y="608"/>
                  </a:cubicBezTo>
                  <a:cubicBezTo>
                    <a:pt x="2572" y="687"/>
                    <a:pt x="2520" y="752"/>
                    <a:pt x="2455" y="778"/>
                  </a:cubicBezTo>
                  <a:cubicBezTo>
                    <a:pt x="2414" y="794"/>
                    <a:pt x="2369" y="806"/>
                    <a:pt x="2321" y="806"/>
                  </a:cubicBezTo>
                  <a:cubicBezTo>
                    <a:pt x="2292" y="806"/>
                    <a:pt x="2262" y="801"/>
                    <a:pt x="2232" y="791"/>
                  </a:cubicBezTo>
                  <a:cubicBezTo>
                    <a:pt x="1970" y="726"/>
                    <a:pt x="1734" y="595"/>
                    <a:pt x="1538" y="425"/>
                  </a:cubicBezTo>
                  <a:cubicBezTo>
                    <a:pt x="1342" y="242"/>
                    <a:pt x="1119" y="111"/>
                    <a:pt x="870" y="32"/>
                  </a:cubicBezTo>
                  <a:cubicBezTo>
                    <a:pt x="803" y="13"/>
                    <a:pt x="736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35;p50">
              <a:extLst>
                <a:ext uri="{FF2B5EF4-FFF2-40B4-BE49-F238E27FC236}">
                  <a16:creationId xmlns:a16="http://schemas.microsoft.com/office/drawing/2014/main" id="{263A7982-119A-40E4-8D33-3DC2784E5C75}"/>
                </a:ext>
              </a:extLst>
            </p:cNvPr>
            <p:cNvSpPr/>
            <p:nvPr/>
          </p:nvSpPr>
          <p:spPr>
            <a:xfrm>
              <a:off x="3354221" y="4831989"/>
              <a:ext cx="2121591" cy="39050"/>
            </a:xfrm>
            <a:custGeom>
              <a:avLst/>
              <a:gdLst/>
              <a:ahLst/>
              <a:cxnLst/>
              <a:rect l="l" t="t" r="r" b="b"/>
              <a:pathLst>
                <a:path w="17414" h="158" extrusionOk="0">
                  <a:moveTo>
                    <a:pt x="79" y="1"/>
                  </a:moveTo>
                  <a:cubicBezTo>
                    <a:pt x="40" y="1"/>
                    <a:pt x="1" y="40"/>
                    <a:pt x="1" y="79"/>
                  </a:cubicBezTo>
                  <a:cubicBezTo>
                    <a:pt x="1" y="119"/>
                    <a:pt x="40" y="158"/>
                    <a:pt x="79" y="158"/>
                  </a:cubicBezTo>
                  <a:lnTo>
                    <a:pt x="17335" y="158"/>
                  </a:lnTo>
                  <a:cubicBezTo>
                    <a:pt x="17374" y="158"/>
                    <a:pt x="17413" y="119"/>
                    <a:pt x="17413" y="79"/>
                  </a:cubicBezTo>
                  <a:cubicBezTo>
                    <a:pt x="17413" y="40"/>
                    <a:pt x="17374" y="1"/>
                    <a:pt x="17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36;p50">
              <a:extLst>
                <a:ext uri="{FF2B5EF4-FFF2-40B4-BE49-F238E27FC236}">
                  <a16:creationId xmlns:a16="http://schemas.microsoft.com/office/drawing/2014/main" id="{43B11CF7-0830-45C6-A4D1-BD0281DFDC05}"/>
                </a:ext>
              </a:extLst>
            </p:cNvPr>
            <p:cNvSpPr/>
            <p:nvPr/>
          </p:nvSpPr>
          <p:spPr>
            <a:xfrm>
              <a:off x="5451688" y="4730153"/>
              <a:ext cx="518440" cy="184747"/>
            </a:xfrm>
            <a:custGeom>
              <a:avLst/>
              <a:gdLst/>
              <a:ahLst/>
              <a:cxnLst/>
              <a:rect l="l" t="t" r="r" b="b"/>
              <a:pathLst>
                <a:path w="2708" h="965" extrusionOk="0">
                  <a:moveTo>
                    <a:pt x="2009" y="0"/>
                  </a:moveTo>
                  <a:cubicBezTo>
                    <a:pt x="1956" y="0"/>
                    <a:pt x="1906" y="7"/>
                    <a:pt x="1860" y="22"/>
                  </a:cubicBezTo>
                  <a:cubicBezTo>
                    <a:pt x="1611" y="114"/>
                    <a:pt x="1375" y="245"/>
                    <a:pt x="1179" y="415"/>
                  </a:cubicBezTo>
                  <a:cubicBezTo>
                    <a:pt x="983" y="598"/>
                    <a:pt x="747" y="729"/>
                    <a:pt x="485" y="795"/>
                  </a:cubicBezTo>
                  <a:cubicBezTo>
                    <a:pt x="458" y="800"/>
                    <a:pt x="429" y="803"/>
                    <a:pt x="398" y="803"/>
                  </a:cubicBezTo>
                  <a:cubicBezTo>
                    <a:pt x="355" y="803"/>
                    <a:pt x="309" y="797"/>
                    <a:pt x="263" y="781"/>
                  </a:cubicBezTo>
                  <a:cubicBezTo>
                    <a:pt x="210" y="755"/>
                    <a:pt x="171" y="690"/>
                    <a:pt x="171" y="637"/>
                  </a:cubicBezTo>
                  <a:cubicBezTo>
                    <a:pt x="185" y="572"/>
                    <a:pt x="139" y="535"/>
                    <a:pt x="93" y="535"/>
                  </a:cubicBezTo>
                  <a:cubicBezTo>
                    <a:pt x="57" y="535"/>
                    <a:pt x="20" y="559"/>
                    <a:pt x="14" y="611"/>
                  </a:cubicBezTo>
                  <a:cubicBezTo>
                    <a:pt x="1" y="742"/>
                    <a:pt x="66" y="860"/>
                    <a:pt x="184" y="912"/>
                  </a:cubicBezTo>
                  <a:cubicBezTo>
                    <a:pt x="249" y="952"/>
                    <a:pt x="315" y="965"/>
                    <a:pt x="393" y="965"/>
                  </a:cubicBezTo>
                  <a:cubicBezTo>
                    <a:pt x="433" y="965"/>
                    <a:pt x="485" y="965"/>
                    <a:pt x="524" y="952"/>
                  </a:cubicBezTo>
                  <a:cubicBezTo>
                    <a:pt x="799" y="886"/>
                    <a:pt x="1061" y="742"/>
                    <a:pt x="1284" y="546"/>
                  </a:cubicBezTo>
                  <a:cubicBezTo>
                    <a:pt x="1467" y="376"/>
                    <a:pt x="1676" y="258"/>
                    <a:pt x="1899" y="179"/>
                  </a:cubicBezTo>
                  <a:cubicBezTo>
                    <a:pt x="1937" y="164"/>
                    <a:pt x="1980" y="158"/>
                    <a:pt x="2022" y="158"/>
                  </a:cubicBezTo>
                  <a:cubicBezTo>
                    <a:pt x="2052" y="158"/>
                    <a:pt x="2081" y="161"/>
                    <a:pt x="2109" y="166"/>
                  </a:cubicBezTo>
                  <a:cubicBezTo>
                    <a:pt x="2476" y="242"/>
                    <a:pt x="2402" y="783"/>
                    <a:pt x="2042" y="783"/>
                  </a:cubicBezTo>
                  <a:cubicBezTo>
                    <a:pt x="2029" y="783"/>
                    <a:pt x="2017" y="783"/>
                    <a:pt x="2004" y="781"/>
                  </a:cubicBezTo>
                  <a:cubicBezTo>
                    <a:pt x="1925" y="781"/>
                    <a:pt x="1873" y="729"/>
                    <a:pt x="1834" y="664"/>
                  </a:cubicBezTo>
                  <a:cubicBezTo>
                    <a:pt x="1820" y="637"/>
                    <a:pt x="1820" y="598"/>
                    <a:pt x="1834" y="572"/>
                  </a:cubicBezTo>
                  <a:cubicBezTo>
                    <a:pt x="1847" y="559"/>
                    <a:pt x="1860" y="533"/>
                    <a:pt x="1886" y="533"/>
                  </a:cubicBezTo>
                  <a:cubicBezTo>
                    <a:pt x="1912" y="533"/>
                    <a:pt x="1925" y="533"/>
                    <a:pt x="1938" y="559"/>
                  </a:cubicBezTo>
                  <a:cubicBezTo>
                    <a:pt x="1951" y="559"/>
                    <a:pt x="1951" y="585"/>
                    <a:pt x="1951" y="598"/>
                  </a:cubicBezTo>
                  <a:cubicBezTo>
                    <a:pt x="1938" y="637"/>
                    <a:pt x="1951" y="677"/>
                    <a:pt x="1991" y="703"/>
                  </a:cubicBezTo>
                  <a:cubicBezTo>
                    <a:pt x="2000" y="706"/>
                    <a:pt x="2011" y="708"/>
                    <a:pt x="2022" y="708"/>
                  </a:cubicBezTo>
                  <a:cubicBezTo>
                    <a:pt x="2054" y="708"/>
                    <a:pt x="2086" y="693"/>
                    <a:pt x="2095" y="664"/>
                  </a:cubicBezTo>
                  <a:cubicBezTo>
                    <a:pt x="2122" y="598"/>
                    <a:pt x="2109" y="520"/>
                    <a:pt x="2069" y="454"/>
                  </a:cubicBezTo>
                  <a:cubicBezTo>
                    <a:pt x="2026" y="400"/>
                    <a:pt x="1955" y="372"/>
                    <a:pt x="1887" y="372"/>
                  </a:cubicBezTo>
                  <a:cubicBezTo>
                    <a:pt x="1873" y="372"/>
                    <a:pt x="1860" y="373"/>
                    <a:pt x="1847" y="376"/>
                  </a:cubicBezTo>
                  <a:cubicBezTo>
                    <a:pt x="1781" y="402"/>
                    <a:pt x="1729" y="441"/>
                    <a:pt x="1703" y="507"/>
                  </a:cubicBezTo>
                  <a:cubicBezTo>
                    <a:pt x="1663" y="572"/>
                    <a:pt x="1663" y="651"/>
                    <a:pt x="1690" y="716"/>
                  </a:cubicBezTo>
                  <a:cubicBezTo>
                    <a:pt x="1729" y="834"/>
                    <a:pt x="1847" y="925"/>
                    <a:pt x="1978" y="939"/>
                  </a:cubicBezTo>
                  <a:cubicBezTo>
                    <a:pt x="2007" y="943"/>
                    <a:pt x="2035" y="945"/>
                    <a:pt x="2061" y="945"/>
                  </a:cubicBezTo>
                  <a:cubicBezTo>
                    <a:pt x="2593" y="945"/>
                    <a:pt x="2707" y="121"/>
                    <a:pt x="2122" y="9"/>
                  </a:cubicBezTo>
                  <a:cubicBezTo>
                    <a:pt x="2084" y="4"/>
                    <a:pt x="2046" y="0"/>
                    <a:pt x="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297315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3"/>
          <p:cNvSpPr txBox="1">
            <a:spLocks noGrp="1"/>
          </p:cNvSpPr>
          <p:nvPr>
            <p:ph type="title"/>
          </p:nvPr>
        </p:nvSpPr>
        <p:spPr>
          <a:xfrm>
            <a:off x="1711614" y="343824"/>
            <a:ext cx="5720773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07. CLASS DIAGRAM</a:t>
            </a:r>
            <a:endParaRPr sz="2400" dirty="0"/>
          </a:p>
        </p:txBody>
      </p:sp>
      <p:grpSp>
        <p:nvGrpSpPr>
          <p:cNvPr id="813" name="Google Shape;813;p53"/>
          <p:cNvGrpSpPr/>
          <p:nvPr/>
        </p:nvGrpSpPr>
        <p:grpSpPr>
          <a:xfrm>
            <a:off x="409002" y="517381"/>
            <a:ext cx="8325996" cy="344392"/>
            <a:chOff x="713229" y="572040"/>
            <a:chExt cx="7744977" cy="344392"/>
          </a:xfrm>
        </p:grpSpPr>
        <p:grpSp>
          <p:nvGrpSpPr>
            <p:cNvPr id="814" name="Google Shape;814;p53"/>
            <p:cNvGrpSpPr/>
            <p:nvPr/>
          </p:nvGrpSpPr>
          <p:grpSpPr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815" name="Google Shape;815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3" name="Google Shape;823;p53"/>
            <p:cNvGrpSpPr/>
            <p:nvPr/>
          </p:nvGrpSpPr>
          <p:grpSpPr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824" name="Google Shape;824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8A80945-0808-4DAF-A731-ECFF84D43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54" r="45953"/>
          <a:stretch/>
        </p:blipFill>
        <p:spPr>
          <a:xfrm>
            <a:off x="3158222" y="1219198"/>
            <a:ext cx="2827556" cy="3389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7060092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3"/>
          <p:cNvSpPr txBox="1">
            <a:spLocks noGrp="1"/>
          </p:cNvSpPr>
          <p:nvPr>
            <p:ph type="title"/>
          </p:nvPr>
        </p:nvSpPr>
        <p:spPr>
          <a:xfrm>
            <a:off x="1711614" y="343824"/>
            <a:ext cx="5720773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/>
              <a:t>08. PROJECT SCHEDULING</a:t>
            </a:r>
            <a:endParaRPr sz="2400" dirty="0"/>
          </a:p>
        </p:txBody>
      </p:sp>
      <p:grpSp>
        <p:nvGrpSpPr>
          <p:cNvPr id="813" name="Google Shape;813;p53"/>
          <p:cNvGrpSpPr/>
          <p:nvPr/>
        </p:nvGrpSpPr>
        <p:grpSpPr>
          <a:xfrm>
            <a:off x="409002" y="517381"/>
            <a:ext cx="8325996" cy="344392"/>
            <a:chOff x="713229" y="572040"/>
            <a:chExt cx="7744977" cy="344392"/>
          </a:xfrm>
        </p:grpSpPr>
        <p:grpSp>
          <p:nvGrpSpPr>
            <p:cNvPr id="814" name="Google Shape;814;p53"/>
            <p:cNvGrpSpPr/>
            <p:nvPr/>
          </p:nvGrpSpPr>
          <p:grpSpPr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815" name="Google Shape;815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3" name="Google Shape;823;p53"/>
            <p:cNvGrpSpPr/>
            <p:nvPr/>
          </p:nvGrpSpPr>
          <p:grpSpPr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824" name="Google Shape;824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4020B3B-F9EE-46D4-B134-72BE789FC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355" y="1200385"/>
            <a:ext cx="6453289" cy="3385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32010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3"/>
          <p:cNvSpPr txBox="1">
            <a:spLocks noGrp="1"/>
          </p:cNvSpPr>
          <p:nvPr>
            <p:ph type="title"/>
          </p:nvPr>
        </p:nvSpPr>
        <p:spPr>
          <a:xfrm>
            <a:off x="1711614" y="343824"/>
            <a:ext cx="5720773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/>
              <a:t>09. PROJECT ESTIMATION</a:t>
            </a:r>
            <a:endParaRPr sz="2400" dirty="0"/>
          </a:p>
        </p:txBody>
      </p:sp>
      <p:grpSp>
        <p:nvGrpSpPr>
          <p:cNvPr id="813" name="Google Shape;813;p53"/>
          <p:cNvGrpSpPr/>
          <p:nvPr/>
        </p:nvGrpSpPr>
        <p:grpSpPr>
          <a:xfrm>
            <a:off x="409002" y="517381"/>
            <a:ext cx="8325996" cy="344392"/>
            <a:chOff x="713229" y="572040"/>
            <a:chExt cx="7744977" cy="344392"/>
          </a:xfrm>
        </p:grpSpPr>
        <p:grpSp>
          <p:nvGrpSpPr>
            <p:cNvPr id="814" name="Google Shape;814;p53"/>
            <p:cNvGrpSpPr/>
            <p:nvPr/>
          </p:nvGrpSpPr>
          <p:grpSpPr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815" name="Google Shape;815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3" name="Google Shape;823;p53"/>
            <p:cNvGrpSpPr/>
            <p:nvPr/>
          </p:nvGrpSpPr>
          <p:grpSpPr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824" name="Google Shape;824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A1ED6FC-32D8-4AA8-B66E-4369C5D62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570" y="1373624"/>
            <a:ext cx="2290536" cy="1821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59FE3E-F746-4736-A509-22225E83B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570" y="3152350"/>
            <a:ext cx="2277071" cy="11979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B34C81-2846-47B9-907D-FE5CBB65A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493578"/>
            <a:ext cx="2664837" cy="2481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736259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3"/>
          <p:cNvSpPr txBox="1">
            <a:spLocks noGrp="1"/>
          </p:cNvSpPr>
          <p:nvPr>
            <p:ph type="title"/>
          </p:nvPr>
        </p:nvSpPr>
        <p:spPr>
          <a:xfrm>
            <a:off x="1711614" y="343824"/>
            <a:ext cx="5720773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10. CONCLUSION</a:t>
            </a:r>
            <a:endParaRPr sz="2400" dirty="0"/>
          </a:p>
        </p:txBody>
      </p:sp>
      <p:grpSp>
        <p:nvGrpSpPr>
          <p:cNvPr id="813" name="Google Shape;813;p53"/>
          <p:cNvGrpSpPr/>
          <p:nvPr/>
        </p:nvGrpSpPr>
        <p:grpSpPr>
          <a:xfrm>
            <a:off x="409002" y="517381"/>
            <a:ext cx="8325996" cy="344392"/>
            <a:chOff x="713229" y="572040"/>
            <a:chExt cx="7744977" cy="344392"/>
          </a:xfrm>
        </p:grpSpPr>
        <p:grpSp>
          <p:nvGrpSpPr>
            <p:cNvPr id="814" name="Google Shape;814;p53"/>
            <p:cNvGrpSpPr/>
            <p:nvPr/>
          </p:nvGrpSpPr>
          <p:grpSpPr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815" name="Google Shape;815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3" name="Google Shape;823;p53"/>
            <p:cNvGrpSpPr/>
            <p:nvPr/>
          </p:nvGrpSpPr>
          <p:grpSpPr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824" name="Google Shape;824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DEED2CF-5BCE-4602-9413-AE01017326ED}"/>
              </a:ext>
            </a:extLst>
          </p:cNvPr>
          <p:cNvSpPr txBox="1"/>
          <p:nvPr/>
        </p:nvSpPr>
        <p:spPr>
          <a:xfrm>
            <a:off x="1813570" y="1995055"/>
            <a:ext cx="5720773" cy="1321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Roboto Slab" pitchFamily="2" charset="0"/>
                <a:ea typeface="Roboto Slab" pitchFamily="2" charset="0"/>
              </a:rPr>
              <a:t>Risk Factors                                       : Lack of Interesting Plans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Roboto Slab" pitchFamily="2" charset="0"/>
                <a:ea typeface="Roboto Slab" pitchFamily="2" charset="0"/>
              </a:rPr>
              <a:t>Project Development Duration    : 2 Months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Roboto Slab" pitchFamily="2" charset="0"/>
                <a:ea typeface="Roboto Slab" pitchFamily="2" charset="0"/>
              </a:rPr>
              <a:t>Budget                                                  : BDT 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Roboto Slab" pitchFamily="2" charset="0"/>
                <a:ea typeface="Roboto Slab" pitchFamily="2" charset="0"/>
              </a:rPr>
              <a:t>1,858,500.00 </a:t>
            </a:r>
            <a:endParaRPr lang="en-US" b="1" dirty="0"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35298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F568AE-58EF-4857-91FD-B7B9C08EB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936" y="1551368"/>
            <a:ext cx="2848125" cy="6948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5C407-7509-49BE-B720-44C83F8B0190}"/>
              </a:ext>
            </a:extLst>
          </p:cNvPr>
          <p:cNvSpPr txBox="1"/>
          <p:nvPr/>
        </p:nvSpPr>
        <p:spPr>
          <a:xfrm>
            <a:off x="2960821" y="2246168"/>
            <a:ext cx="3222356" cy="1025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latin typeface="Roboto Slab" pitchFamily="2" charset="0"/>
                <a:ea typeface="Roboto Slab" pitchFamily="2" charset="0"/>
              </a:rPr>
              <a:t>BISHAL, SUDARSHAN SAHA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latin typeface="Roboto Slab" pitchFamily="2" charset="0"/>
                <a:ea typeface="Roboto Slab" pitchFamily="2" charset="0"/>
              </a:rPr>
              <a:t>TASNIM, FABIHA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latin typeface="Roboto Slab" pitchFamily="2" charset="0"/>
                <a:ea typeface="Roboto Slab" pitchFamily="2" charset="0"/>
              </a:rPr>
              <a:t>CHWODHURY, MD SADIK HOSSAIN</a:t>
            </a: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6"/>
          <p:cNvSpPr txBox="1">
            <a:spLocks noGrp="1"/>
          </p:cNvSpPr>
          <p:nvPr>
            <p:ph type="title"/>
          </p:nvPr>
        </p:nvSpPr>
        <p:spPr>
          <a:xfrm>
            <a:off x="699450" y="435892"/>
            <a:ext cx="77451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46" name="Google Shape;646;p46"/>
          <p:cNvSpPr/>
          <p:nvPr/>
        </p:nvSpPr>
        <p:spPr>
          <a:xfrm>
            <a:off x="1011392" y="1304527"/>
            <a:ext cx="413944" cy="42494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50" name="Google Shape;650;p46"/>
          <p:cNvSpPr txBox="1">
            <a:spLocks noGrp="1"/>
          </p:cNvSpPr>
          <p:nvPr>
            <p:ph type="subTitle" idx="1"/>
          </p:nvPr>
        </p:nvSpPr>
        <p:spPr>
          <a:xfrm>
            <a:off x="1425336" y="1346024"/>
            <a:ext cx="2067975" cy="3419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GENERAL DESCRIPTION</a:t>
            </a:r>
            <a:endParaRPr sz="1200" dirty="0"/>
          </a:p>
        </p:txBody>
      </p:sp>
      <p:sp>
        <p:nvSpPr>
          <p:cNvPr id="658" name="Google Shape;658;p46"/>
          <p:cNvSpPr txBox="1">
            <a:spLocks noGrp="1"/>
          </p:cNvSpPr>
          <p:nvPr>
            <p:ph type="title" idx="9"/>
          </p:nvPr>
        </p:nvSpPr>
        <p:spPr>
          <a:xfrm>
            <a:off x="1011393" y="1346025"/>
            <a:ext cx="413943" cy="3419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01</a:t>
            </a:r>
            <a:endParaRPr dirty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2" name="Google Shape;646;p46">
            <a:extLst>
              <a:ext uri="{FF2B5EF4-FFF2-40B4-BE49-F238E27FC236}">
                <a16:creationId xmlns:a16="http://schemas.microsoft.com/office/drawing/2014/main" id="{C2BB86B5-369D-4F0C-883F-640B5501F12E}"/>
              </a:ext>
            </a:extLst>
          </p:cNvPr>
          <p:cNvSpPr/>
          <p:nvPr/>
        </p:nvSpPr>
        <p:spPr>
          <a:xfrm>
            <a:off x="1011392" y="1990327"/>
            <a:ext cx="413944" cy="42494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" name="Google Shape;650;p46">
            <a:extLst>
              <a:ext uri="{FF2B5EF4-FFF2-40B4-BE49-F238E27FC236}">
                <a16:creationId xmlns:a16="http://schemas.microsoft.com/office/drawing/2014/main" id="{9EDB3E78-5033-47C6-ABD9-84F8925696E7}"/>
              </a:ext>
            </a:extLst>
          </p:cNvPr>
          <p:cNvSpPr txBox="1">
            <a:spLocks/>
          </p:cNvSpPr>
          <p:nvPr/>
        </p:nvSpPr>
        <p:spPr>
          <a:xfrm>
            <a:off x="1425336" y="2031824"/>
            <a:ext cx="2067975" cy="34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/>
              <a:t>USE CASE DIAGRAM</a:t>
            </a:r>
          </a:p>
        </p:txBody>
      </p:sp>
      <p:sp>
        <p:nvSpPr>
          <p:cNvPr id="44" name="Google Shape;658;p46">
            <a:extLst>
              <a:ext uri="{FF2B5EF4-FFF2-40B4-BE49-F238E27FC236}">
                <a16:creationId xmlns:a16="http://schemas.microsoft.com/office/drawing/2014/main" id="{CCA501F8-6F47-4B4F-9C86-8548398467A6}"/>
              </a:ext>
            </a:extLst>
          </p:cNvPr>
          <p:cNvSpPr txBox="1">
            <a:spLocks/>
          </p:cNvSpPr>
          <p:nvPr/>
        </p:nvSpPr>
        <p:spPr>
          <a:xfrm>
            <a:off x="1011393" y="2031825"/>
            <a:ext cx="413943" cy="34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lab"/>
              <a:buNone/>
              <a:defRPr sz="25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/>
              <a:t>02</a:t>
            </a:r>
            <a:endParaRPr lang="en" dirty="0"/>
          </a:p>
        </p:txBody>
      </p:sp>
      <p:sp>
        <p:nvSpPr>
          <p:cNvPr id="45" name="Google Shape;646;p46">
            <a:extLst>
              <a:ext uri="{FF2B5EF4-FFF2-40B4-BE49-F238E27FC236}">
                <a16:creationId xmlns:a16="http://schemas.microsoft.com/office/drawing/2014/main" id="{87F4B23D-083E-4A0C-9E1B-BD02FA56C5B7}"/>
              </a:ext>
            </a:extLst>
          </p:cNvPr>
          <p:cNvSpPr/>
          <p:nvPr/>
        </p:nvSpPr>
        <p:spPr>
          <a:xfrm>
            <a:off x="1011392" y="2676124"/>
            <a:ext cx="413944" cy="42494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" name="Google Shape;650;p46">
            <a:extLst>
              <a:ext uri="{FF2B5EF4-FFF2-40B4-BE49-F238E27FC236}">
                <a16:creationId xmlns:a16="http://schemas.microsoft.com/office/drawing/2014/main" id="{91A87368-5101-43B8-8A92-DB099B506B11}"/>
              </a:ext>
            </a:extLst>
          </p:cNvPr>
          <p:cNvSpPr txBox="1">
            <a:spLocks/>
          </p:cNvSpPr>
          <p:nvPr/>
        </p:nvSpPr>
        <p:spPr>
          <a:xfrm>
            <a:off x="1425336" y="2717621"/>
            <a:ext cx="2067975" cy="34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/>
              <a:t>ACTIVITY DIAGRAM</a:t>
            </a:r>
          </a:p>
        </p:txBody>
      </p:sp>
      <p:sp>
        <p:nvSpPr>
          <p:cNvPr id="47" name="Google Shape;658;p46">
            <a:extLst>
              <a:ext uri="{FF2B5EF4-FFF2-40B4-BE49-F238E27FC236}">
                <a16:creationId xmlns:a16="http://schemas.microsoft.com/office/drawing/2014/main" id="{62D698DF-D34C-4593-AD5A-038A6D5DCD21}"/>
              </a:ext>
            </a:extLst>
          </p:cNvPr>
          <p:cNvSpPr txBox="1">
            <a:spLocks/>
          </p:cNvSpPr>
          <p:nvPr/>
        </p:nvSpPr>
        <p:spPr>
          <a:xfrm>
            <a:off x="1011393" y="2717622"/>
            <a:ext cx="413943" cy="34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lab"/>
              <a:buNone/>
              <a:defRPr sz="25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/>
              <a:t>03</a:t>
            </a:r>
            <a:endParaRPr lang="en" dirty="0"/>
          </a:p>
        </p:txBody>
      </p:sp>
      <p:sp>
        <p:nvSpPr>
          <p:cNvPr id="48" name="Google Shape;646;p46">
            <a:extLst>
              <a:ext uri="{FF2B5EF4-FFF2-40B4-BE49-F238E27FC236}">
                <a16:creationId xmlns:a16="http://schemas.microsoft.com/office/drawing/2014/main" id="{63D342C2-E458-46E3-A693-63FFFF89F3C7}"/>
              </a:ext>
            </a:extLst>
          </p:cNvPr>
          <p:cNvSpPr/>
          <p:nvPr/>
        </p:nvSpPr>
        <p:spPr>
          <a:xfrm>
            <a:off x="1011391" y="3361918"/>
            <a:ext cx="413944" cy="42494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9" name="Google Shape;650;p46">
            <a:extLst>
              <a:ext uri="{FF2B5EF4-FFF2-40B4-BE49-F238E27FC236}">
                <a16:creationId xmlns:a16="http://schemas.microsoft.com/office/drawing/2014/main" id="{AA65901C-1E59-42EC-8E95-1AFADF0CCCE7}"/>
              </a:ext>
            </a:extLst>
          </p:cNvPr>
          <p:cNvSpPr txBox="1">
            <a:spLocks/>
          </p:cNvSpPr>
          <p:nvPr/>
        </p:nvSpPr>
        <p:spPr>
          <a:xfrm>
            <a:off x="1425335" y="3403415"/>
            <a:ext cx="2067975" cy="34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/>
              <a:t>USER INTERFACE</a:t>
            </a:r>
          </a:p>
        </p:txBody>
      </p:sp>
      <p:sp>
        <p:nvSpPr>
          <p:cNvPr id="50" name="Google Shape;658;p46">
            <a:extLst>
              <a:ext uri="{FF2B5EF4-FFF2-40B4-BE49-F238E27FC236}">
                <a16:creationId xmlns:a16="http://schemas.microsoft.com/office/drawing/2014/main" id="{49D5469A-A51C-44CA-AD81-F8C97FCA1B8F}"/>
              </a:ext>
            </a:extLst>
          </p:cNvPr>
          <p:cNvSpPr txBox="1">
            <a:spLocks/>
          </p:cNvSpPr>
          <p:nvPr/>
        </p:nvSpPr>
        <p:spPr>
          <a:xfrm>
            <a:off x="1011392" y="3403416"/>
            <a:ext cx="413943" cy="34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lab"/>
              <a:buNone/>
              <a:defRPr sz="25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/>
              <a:t>04</a:t>
            </a:r>
            <a:endParaRPr lang="en" dirty="0"/>
          </a:p>
        </p:txBody>
      </p:sp>
      <p:sp>
        <p:nvSpPr>
          <p:cNvPr id="51" name="Google Shape;646;p46">
            <a:extLst>
              <a:ext uri="{FF2B5EF4-FFF2-40B4-BE49-F238E27FC236}">
                <a16:creationId xmlns:a16="http://schemas.microsoft.com/office/drawing/2014/main" id="{66F9C0AF-6A6E-4B4D-9DE0-835AC46DEC9D}"/>
              </a:ext>
            </a:extLst>
          </p:cNvPr>
          <p:cNvSpPr/>
          <p:nvPr/>
        </p:nvSpPr>
        <p:spPr>
          <a:xfrm>
            <a:off x="4834092" y="1304527"/>
            <a:ext cx="413944" cy="42494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" name="Google Shape;650;p46">
            <a:extLst>
              <a:ext uri="{FF2B5EF4-FFF2-40B4-BE49-F238E27FC236}">
                <a16:creationId xmlns:a16="http://schemas.microsoft.com/office/drawing/2014/main" id="{87907DBF-2B0A-4FF1-A95A-BC1E9055635D}"/>
              </a:ext>
            </a:extLst>
          </p:cNvPr>
          <p:cNvSpPr txBox="1">
            <a:spLocks/>
          </p:cNvSpPr>
          <p:nvPr/>
        </p:nvSpPr>
        <p:spPr>
          <a:xfrm>
            <a:off x="5248036" y="1346024"/>
            <a:ext cx="2067975" cy="34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/>
              <a:t>JIRA and GITHUB</a:t>
            </a:r>
          </a:p>
        </p:txBody>
      </p:sp>
      <p:sp>
        <p:nvSpPr>
          <p:cNvPr id="53" name="Google Shape;658;p46">
            <a:extLst>
              <a:ext uri="{FF2B5EF4-FFF2-40B4-BE49-F238E27FC236}">
                <a16:creationId xmlns:a16="http://schemas.microsoft.com/office/drawing/2014/main" id="{9F7C9FA9-F7D9-4AE7-A8E0-63BB352CC00B}"/>
              </a:ext>
            </a:extLst>
          </p:cNvPr>
          <p:cNvSpPr txBox="1">
            <a:spLocks/>
          </p:cNvSpPr>
          <p:nvPr/>
        </p:nvSpPr>
        <p:spPr>
          <a:xfrm>
            <a:off x="4834093" y="1346025"/>
            <a:ext cx="413943" cy="34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lab"/>
              <a:buNone/>
              <a:defRPr sz="25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/>
              <a:t>06</a:t>
            </a:r>
            <a:endParaRPr lang="en" dirty="0"/>
          </a:p>
        </p:txBody>
      </p:sp>
      <p:sp>
        <p:nvSpPr>
          <p:cNvPr id="54" name="Google Shape;646;p46">
            <a:extLst>
              <a:ext uri="{FF2B5EF4-FFF2-40B4-BE49-F238E27FC236}">
                <a16:creationId xmlns:a16="http://schemas.microsoft.com/office/drawing/2014/main" id="{F2067ACD-59A3-4C77-B865-E4D18C2F7F1B}"/>
              </a:ext>
            </a:extLst>
          </p:cNvPr>
          <p:cNvSpPr/>
          <p:nvPr/>
        </p:nvSpPr>
        <p:spPr>
          <a:xfrm>
            <a:off x="4834091" y="1948459"/>
            <a:ext cx="413944" cy="42494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" name="Google Shape;650;p46">
            <a:extLst>
              <a:ext uri="{FF2B5EF4-FFF2-40B4-BE49-F238E27FC236}">
                <a16:creationId xmlns:a16="http://schemas.microsoft.com/office/drawing/2014/main" id="{A42FE564-F428-4717-87B6-7EA69DC2C3AB}"/>
              </a:ext>
            </a:extLst>
          </p:cNvPr>
          <p:cNvSpPr txBox="1">
            <a:spLocks/>
          </p:cNvSpPr>
          <p:nvPr/>
        </p:nvSpPr>
        <p:spPr>
          <a:xfrm>
            <a:off x="5248035" y="1989956"/>
            <a:ext cx="2067975" cy="34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/>
              <a:t>CLASS DIAGRAM</a:t>
            </a:r>
          </a:p>
        </p:txBody>
      </p:sp>
      <p:sp>
        <p:nvSpPr>
          <p:cNvPr id="56" name="Google Shape;658;p46">
            <a:extLst>
              <a:ext uri="{FF2B5EF4-FFF2-40B4-BE49-F238E27FC236}">
                <a16:creationId xmlns:a16="http://schemas.microsoft.com/office/drawing/2014/main" id="{FECCE440-94B7-4128-A020-D0CCFA8E088A}"/>
              </a:ext>
            </a:extLst>
          </p:cNvPr>
          <p:cNvSpPr txBox="1">
            <a:spLocks/>
          </p:cNvSpPr>
          <p:nvPr/>
        </p:nvSpPr>
        <p:spPr>
          <a:xfrm>
            <a:off x="4834092" y="1989957"/>
            <a:ext cx="413943" cy="34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lab"/>
              <a:buNone/>
              <a:defRPr sz="25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/>
              <a:t>07</a:t>
            </a:r>
            <a:endParaRPr lang="en" dirty="0"/>
          </a:p>
        </p:txBody>
      </p:sp>
      <p:sp>
        <p:nvSpPr>
          <p:cNvPr id="57" name="Google Shape;646;p46">
            <a:extLst>
              <a:ext uri="{FF2B5EF4-FFF2-40B4-BE49-F238E27FC236}">
                <a16:creationId xmlns:a16="http://schemas.microsoft.com/office/drawing/2014/main" id="{4AA91AF3-723B-437B-9684-4863B67A1C9F}"/>
              </a:ext>
            </a:extLst>
          </p:cNvPr>
          <p:cNvSpPr/>
          <p:nvPr/>
        </p:nvSpPr>
        <p:spPr>
          <a:xfrm>
            <a:off x="4834092" y="2675390"/>
            <a:ext cx="413944" cy="42494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8" name="Google Shape;650;p46">
            <a:extLst>
              <a:ext uri="{FF2B5EF4-FFF2-40B4-BE49-F238E27FC236}">
                <a16:creationId xmlns:a16="http://schemas.microsoft.com/office/drawing/2014/main" id="{E51ECF51-0BB7-4FEE-9BEE-BB2D850805B5}"/>
              </a:ext>
            </a:extLst>
          </p:cNvPr>
          <p:cNvSpPr txBox="1">
            <a:spLocks/>
          </p:cNvSpPr>
          <p:nvPr/>
        </p:nvSpPr>
        <p:spPr>
          <a:xfrm>
            <a:off x="5248036" y="2716887"/>
            <a:ext cx="2067975" cy="34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/>
              <a:t>PROJECT SCHEDULING</a:t>
            </a:r>
          </a:p>
        </p:txBody>
      </p:sp>
      <p:sp>
        <p:nvSpPr>
          <p:cNvPr id="59" name="Google Shape;658;p46">
            <a:extLst>
              <a:ext uri="{FF2B5EF4-FFF2-40B4-BE49-F238E27FC236}">
                <a16:creationId xmlns:a16="http://schemas.microsoft.com/office/drawing/2014/main" id="{99E0FC1D-0764-4E58-AC82-9D46BA535069}"/>
              </a:ext>
            </a:extLst>
          </p:cNvPr>
          <p:cNvSpPr txBox="1">
            <a:spLocks/>
          </p:cNvSpPr>
          <p:nvPr/>
        </p:nvSpPr>
        <p:spPr>
          <a:xfrm>
            <a:off x="4834093" y="2716888"/>
            <a:ext cx="413943" cy="34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lab"/>
              <a:buNone/>
              <a:defRPr sz="25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/>
              <a:t>08</a:t>
            </a:r>
            <a:endParaRPr lang="en" dirty="0"/>
          </a:p>
        </p:txBody>
      </p:sp>
      <p:sp>
        <p:nvSpPr>
          <p:cNvPr id="60" name="Google Shape;646;p46">
            <a:extLst>
              <a:ext uri="{FF2B5EF4-FFF2-40B4-BE49-F238E27FC236}">
                <a16:creationId xmlns:a16="http://schemas.microsoft.com/office/drawing/2014/main" id="{2E95A01E-C91B-434F-81F1-878E542FAC86}"/>
              </a:ext>
            </a:extLst>
          </p:cNvPr>
          <p:cNvSpPr/>
          <p:nvPr/>
        </p:nvSpPr>
        <p:spPr>
          <a:xfrm>
            <a:off x="4834092" y="3361917"/>
            <a:ext cx="413944" cy="42494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1" name="Google Shape;650;p46">
            <a:extLst>
              <a:ext uri="{FF2B5EF4-FFF2-40B4-BE49-F238E27FC236}">
                <a16:creationId xmlns:a16="http://schemas.microsoft.com/office/drawing/2014/main" id="{92923991-3BCE-49FB-B4FA-2A7A4D261581}"/>
              </a:ext>
            </a:extLst>
          </p:cNvPr>
          <p:cNvSpPr txBox="1">
            <a:spLocks/>
          </p:cNvSpPr>
          <p:nvPr/>
        </p:nvSpPr>
        <p:spPr>
          <a:xfrm>
            <a:off x="5248036" y="3403414"/>
            <a:ext cx="2067975" cy="34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/>
              <a:t>PROJECT ESTIMATION</a:t>
            </a:r>
          </a:p>
        </p:txBody>
      </p:sp>
      <p:sp>
        <p:nvSpPr>
          <p:cNvPr id="62" name="Google Shape;658;p46">
            <a:extLst>
              <a:ext uri="{FF2B5EF4-FFF2-40B4-BE49-F238E27FC236}">
                <a16:creationId xmlns:a16="http://schemas.microsoft.com/office/drawing/2014/main" id="{EEA444E6-BB45-4B9B-82E5-EF9ACEEC3A3E}"/>
              </a:ext>
            </a:extLst>
          </p:cNvPr>
          <p:cNvSpPr txBox="1">
            <a:spLocks/>
          </p:cNvSpPr>
          <p:nvPr/>
        </p:nvSpPr>
        <p:spPr>
          <a:xfrm>
            <a:off x="4834093" y="3403415"/>
            <a:ext cx="413943" cy="34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lab"/>
              <a:buNone/>
              <a:defRPr sz="25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/>
              <a:t>09</a:t>
            </a:r>
            <a:endParaRPr lang="en" dirty="0"/>
          </a:p>
        </p:txBody>
      </p:sp>
      <p:sp>
        <p:nvSpPr>
          <p:cNvPr id="67" name="Google Shape;646;p46">
            <a:extLst>
              <a:ext uri="{FF2B5EF4-FFF2-40B4-BE49-F238E27FC236}">
                <a16:creationId xmlns:a16="http://schemas.microsoft.com/office/drawing/2014/main" id="{5515C9A1-8277-4F62-9AD8-35818347C528}"/>
              </a:ext>
            </a:extLst>
          </p:cNvPr>
          <p:cNvSpPr/>
          <p:nvPr/>
        </p:nvSpPr>
        <p:spPr>
          <a:xfrm>
            <a:off x="1011390" y="4047204"/>
            <a:ext cx="413944" cy="42494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8" name="Google Shape;650;p46">
            <a:extLst>
              <a:ext uri="{FF2B5EF4-FFF2-40B4-BE49-F238E27FC236}">
                <a16:creationId xmlns:a16="http://schemas.microsoft.com/office/drawing/2014/main" id="{C58C040A-B4A0-44DB-8111-F2F9D4270FF4}"/>
              </a:ext>
            </a:extLst>
          </p:cNvPr>
          <p:cNvSpPr txBox="1">
            <a:spLocks/>
          </p:cNvSpPr>
          <p:nvPr/>
        </p:nvSpPr>
        <p:spPr>
          <a:xfrm>
            <a:off x="1425334" y="4088701"/>
            <a:ext cx="2067975" cy="34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/>
              <a:t>USER STORY CARD</a:t>
            </a:r>
          </a:p>
        </p:txBody>
      </p:sp>
      <p:sp>
        <p:nvSpPr>
          <p:cNvPr id="69" name="Google Shape;658;p46">
            <a:extLst>
              <a:ext uri="{FF2B5EF4-FFF2-40B4-BE49-F238E27FC236}">
                <a16:creationId xmlns:a16="http://schemas.microsoft.com/office/drawing/2014/main" id="{04563122-2DAE-4DCD-9609-468512382B7B}"/>
              </a:ext>
            </a:extLst>
          </p:cNvPr>
          <p:cNvSpPr txBox="1">
            <a:spLocks/>
          </p:cNvSpPr>
          <p:nvPr/>
        </p:nvSpPr>
        <p:spPr>
          <a:xfrm>
            <a:off x="1011391" y="4088702"/>
            <a:ext cx="413943" cy="34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lab"/>
              <a:buNone/>
              <a:defRPr sz="25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/>
              <a:t>05</a:t>
            </a:r>
            <a:endParaRPr lang="en" dirty="0"/>
          </a:p>
        </p:txBody>
      </p:sp>
      <p:sp>
        <p:nvSpPr>
          <p:cNvPr id="70" name="Google Shape;646;p46">
            <a:extLst>
              <a:ext uri="{FF2B5EF4-FFF2-40B4-BE49-F238E27FC236}">
                <a16:creationId xmlns:a16="http://schemas.microsoft.com/office/drawing/2014/main" id="{DD305898-75DB-47DA-A080-B945FA94294E}"/>
              </a:ext>
            </a:extLst>
          </p:cNvPr>
          <p:cNvSpPr/>
          <p:nvPr/>
        </p:nvSpPr>
        <p:spPr>
          <a:xfrm>
            <a:off x="4834091" y="4046252"/>
            <a:ext cx="413944" cy="42494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1" name="Google Shape;650;p46">
            <a:extLst>
              <a:ext uri="{FF2B5EF4-FFF2-40B4-BE49-F238E27FC236}">
                <a16:creationId xmlns:a16="http://schemas.microsoft.com/office/drawing/2014/main" id="{7E55662C-C564-4A46-9555-82B37571657E}"/>
              </a:ext>
            </a:extLst>
          </p:cNvPr>
          <p:cNvSpPr txBox="1">
            <a:spLocks/>
          </p:cNvSpPr>
          <p:nvPr/>
        </p:nvSpPr>
        <p:spPr>
          <a:xfrm>
            <a:off x="5248035" y="4087749"/>
            <a:ext cx="2067975" cy="34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dirty="0"/>
              <a:t>CONCLUSION</a:t>
            </a:r>
          </a:p>
        </p:txBody>
      </p:sp>
      <p:sp>
        <p:nvSpPr>
          <p:cNvPr id="72" name="Google Shape;658;p46">
            <a:extLst>
              <a:ext uri="{FF2B5EF4-FFF2-40B4-BE49-F238E27FC236}">
                <a16:creationId xmlns:a16="http://schemas.microsoft.com/office/drawing/2014/main" id="{610FDC54-7C3F-4DED-A5E2-A29F056A57C1}"/>
              </a:ext>
            </a:extLst>
          </p:cNvPr>
          <p:cNvSpPr txBox="1">
            <a:spLocks/>
          </p:cNvSpPr>
          <p:nvPr/>
        </p:nvSpPr>
        <p:spPr>
          <a:xfrm>
            <a:off x="4834092" y="4087750"/>
            <a:ext cx="413943" cy="34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lab"/>
              <a:buNone/>
              <a:defRPr sz="25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/>
              <a:t>10</a:t>
            </a:r>
            <a:endParaRPr lang="en" dirty="0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5 Important Restaurant App Features You Need To Scale Your Food Business -  Blink">
            <a:extLst>
              <a:ext uri="{FF2B5EF4-FFF2-40B4-BE49-F238E27FC236}">
                <a16:creationId xmlns:a16="http://schemas.microsoft.com/office/drawing/2014/main" id="{D1E396F6-858F-49E7-A694-AB3DA1FFB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4" r="36372"/>
          <a:stretch/>
        </p:blipFill>
        <p:spPr bwMode="auto">
          <a:xfrm>
            <a:off x="7208" y="9371"/>
            <a:ext cx="456873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8" name="Google Shape;858;p54"/>
          <p:cNvGrpSpPr/>
          <p:nvPr/>
        </p:nvGrpSpPr>
        <p:grpSpPr>
          <a:xfrm>
            <a:off x="4396533" y="294300"/>
            <a:ext cx="344400" cy="4658925"/>
            <a:chOff x="4396533" y="294300"/>
            <a:chExt cx="344400" cy="4658925"/>
          </a:xfrm>
        </p:grpSpPr>
        <p:sp>
          <p:nvSpPr>
            <p:cNvPr id="859" name="Google Shape;859;p54"/>
            <p:cNvSpPr/>
            <p:nvPr/>
          </p:nvSpPr>
          <p:spPr>
            <a:xfrm>
              <a:off x="4396533" y="294300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4"/>
            <p:cNvSpPr/>
            <p:nvPr/>
          </p:nvSpPr>
          <p:spPr>
            <a:xfrm>
              <a:off x="4396533" y="91066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4"/>
            <p:cNvSpPr/>
            <p:nvPr/>
          </p:nvSpPr>
          <p:spPr>
            <a:xfrm>
              <a:off x="4396533" y="152702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4"/>
            <p:cNvSpPr/>
            <p:nvPr/>
          </p:nvSpPr>
          <p:spPr>
            <a:xfrm>
              <a:off x="4396533" y="2143382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4"/>
            <p:cNvSpPr/>
            <p:nvPr/>
          </p:nvSpPr>
          <p:spPr>
            <a:xfrm>
              <a:off x="4396533" y="2759743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4"/>
            <p:cNvSpPr/>
            <p:nvPr/>
          </p:nvSpPr>
          <p:spPr>
            <a:xfrm>
              <a:off x="4396533" y="337610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4"/>
            <p:cNvSpPr/>
            <p:nvPr/>
          </p:nvSpPr>
          <p:spPr>
            <a:xfrm>
              <a:off x="4396533" y="399246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4"/>
            <p:cNvSpPr/>
            <p:nvPr/>
          </p:nvSpPr>
          <p:spPr>
            <a:xfrm>
              <a:off x="4396533" y="4608825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54"/>
          <p:cNvSpPr txBox="1">
            <a:spLocks noGrp="1"/>
          </p:cNvSpPr>
          <p:nvPr>
            <p:ph type="title" idx="2"/>
          </p:nvPr>
        </p:nvSpPr>
        <p:spPr>
          <a:xfrm>
            <a:off x="4928672" y="2040537"/>
            <a:ext cx="3857700" cy="12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GENERAL DESCRIPTION</a:t>
            </a:r>
            <a:endParaRPr sz="2400" dirty="0"/>
          </a:p>
        </p:txBody>
      </p:sp>
      <p:sp>
        <p:nvSpPr>
          <p:cNvPr id="868" name="Google Shape;868;p54"/>
          <p:cNvSpPr txBox="1">
            <a:spLocks noGrp="1"/>
          </p:cNvSpPr>
          <p:nvPr>
            <p:ph type="subTitle" idx="1"/>
          </p:nvPr>
        </p:nvSpPr>
        <p:spPr>
          <a:xfrm>
            <a:off x="5100872" y="2759743"/>
            <a:ext cx="3617678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Consulting and giving proper elements and plan about marketing digitally.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2FB082-A996-44D9-93D6-66B710ED61CB}"/>
              </a:ext>
            </a:extLst>
          </p:cNvPr>
          <p:cNvSpPr/>
          <p:nvPr/>
        </p:nvSpPr>
        <p:spPr>
          <a:xfrm>
            <a:off x="-672" y="0"/>
            <a:ext cx="4572672" cy="5152871"/>
          </a:xfrm>
          <a:prstGeom prst="rect">
            <a:avLst/>
          </a:prstGeom>
          <a:solidFill>
            <a:schemeClr val="accent5">
              <a:alpha val="6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Google Shape;869;p54"/>
          <p:cNvSpPr txBox="1">
            <a:spLocks noGrp="1"/>
          </p:cNvSpPr>
          <p:nvPr>
            <p:ph type="title"/>
          </p:nvPr>
        </p:nvSpPr>
        <p:spPr>
          <a:xfrm>
            <a:off x="1292645" y="1919787"/>
            <a:ext cx="1982100" cy="153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48"/>
          <p:cNvPicPr preferRelativeResize="0"/>
          <p:nvPr/>
        </p:nvPicPr>
        <p:blipFill rotWithShape="1">
          <a:blip r:embed="rId3">
            <a:alphaModFix/>
          </a:blip>
          <a:srcRect l="16806" t="2006" r="26203" b="2006"/>
          <a:stretch/>
        </p:blipFill>
        <p:spPr>
          <a:xfrm>
            <a:off x="4572000" y="750"/>
            <a:ext cx="4571999" cy="5142002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48"/>
          <p:cNvSpPr txBox="1">
            <a:spLocks noGrp="1"/>
          </p:cNvSpPr>
          <p:nvPr>
            <p:ph type="title"/>
          </p:nvPr>
        </p:nvSpPr>
        <p:spPr>
          <a:xfrm>
            <a:off x="534584" y="2160000"/>
            <a:ext cx="3930213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TARGET AUDIANCE</a:t>
            </a:r>
            <a:endParaRPr dirty="0"/>
          </a:p>
        </p:txBody>
      </p:sp>
      <p:pic>
        <p:nvPicPr>
          <p:cNvPr id="690" name="Google Shape;690;p48"/>
          <p:cNvPicPr preferRelativeResize="0"/>
          <p:nvPr/>
        </p:nvPicPr>
        <p:blipFill rotWithShape="1">
          <a:blip r:embed="rId4">
            <a:alphaModFix amt="89000"/>
          </a:blip>
          <a:srcRect l="16806" t="2006" r="26203" b="2006"/>
          <a:stretch/>
        </p:blipFill>
        <p:spPr>
          <a:xfrm>
            <a:off x="4572000" y="0"/>
            <a:ext cx="4571999" cy="5142002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48"/>
          <p:cNvSpPr txBox="1">
            <a:spLocks noGrp="1"/>
          </p:cNvSpPr>
          <p:nvPr>
            <p:ph type="subTitle" idx="1"/>
          </p:nvPr>
        </p:nvSpPr>
        <p:spPr>
          <a:xfrm>
            <a:off x="917313" y="2783745"/>
            <a:ext cx="31653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</a:pPr>
            <a:r>
              <a:rPr lang="en-US" dirty="0"/>
              <a:t>The intended audience for the software will be restaurant owners who are not sure what should be the best marketing decision for the restaurant.</a:t>
            </a:r>
            <a:endParaRPr dirty="0"/>
          </a:p>
        </p:txBody>
      </p:sp>
      <p:grpSp>
        <p:nvGrpSpPr>
          <p:cNvPr id="692" name="Google Shape;692;p48"/>
          <p:cNvGrpSpPr/>
          <p:nvPr/>
        </p:nvGrpSpPr>
        <p:grpSpPr>
          <a:xfrm>
            <a:off x="4396533" y="294300"/>
            <a:ext cx="344400" cy="4658925"/>
            <a:chOff x="4396533" y="294300"/>
            <a:chExt cx="344400" cy="4658925"/>
          </a:xfrm>
        </p:grpSpPr>
        <p:sp>
          <p:nvSpPr>
            <p:cNvPr id="693" name="Google Shape;693;p48"/>
            <p:cNvSpPr/>
            <p:nvPr/>
          </p:nvSpPr>
          <p:spPr>
            <a:xfrm>
              <a:off x="4396533" y="294300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8"/>
            <p:cNvSpPr/>
            <p:nvPr/>
          </p:nvSpPr>
          <p:spPr>
            <a:xfrm>
              <a:off x="4396533" y="91066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8"/>
            <p:cNvSpPr/>
            <p:nvPr/>
          </p:nvSpPr>
          <p:spPr>
            <a:xfrm>
              <a:off x="4396533" y="152702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4396533" y="2143382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4396533" y="2759743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4396533" y="337610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8"/>
            <p:cNvSpPr/>
            <p:nvPr/>
          </p:nvSpPr>
          <p:spPr>
            <a:xfrm>
              <a:off x="4396533" y="399246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8"/>
            <p:cNvSpPr/>
            <p:nvPr/>
          </p:nvSpPr>
          <p:spPr>
            <a:xfrm>
              <a:off x="4396533" y="4608825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48"/>
          <p:cNvGrpSpPr/>
          <p:nvPr/>
        </p:nvGrpSpPr>
        <p:grpSpPr>
          <a:xfrm>
            <a:off x="2047408" y="1120161"/>
            <a:ext cx="905111" cy="896736"/>
            <a:chOff x="2047408" y="1120161"/>
            <a:chExt cx="905111" cy="896736"/>
          </a:xfrm>
        </p:grpSpPr>
        <p:sp>
          <p:nvSpPr>
            <p:cNvPr id="702" name="Google Shape;702;p48"/>
            <p:cNvSpPr/>
            <p:nvPr/>
          </p:nvSpPr>
          <p:spPr>
            <a:xfrm>
              <a:off x="2047408" y="1120161"/>
              <a:ext cx="905111" cy="896736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3" name="Google Shape;703;p48"/>
            <p:cNvGrpSpPr/>
            <p:nvPr/>
          </p:nvGrpSpPr>
          <p:grpSpPr>
            <a:xfrm>
              <a:off x="2350391" y="1366003"/>
              <a:ext cx="299150" cy="405025"/>
              <a:chOff x="6637350" y="3941875"/>
              <a:chExt cx="299150" cy="405025"/>
            </a:xfrm>
          </p:grpSpPr>
          <p:sp>
            <p:nvSpPr>
              <p:cNvPr id="704" name="Google Shape;704;p48"/>
              <p:cNvSpPr/>
              <p:nvPr/>
            </p:nvSpPr>
            <p:spPr>
              <a:xfrm>
                <a:off x="6637350" y="3941875"/>
                <a:ext cx="299150" cy="405025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16201" extrusionOk="0">
                    <a:moveTo>
                      <a:pt x="2079" y="2409"/>
                    </a:moveTo>
                    <a:cubicBezTo>
                      <a:pt x="2767" y="2409"/>
                      <a:pt x="3336" y="2965"/>
                      <a:pt x="3336" y="3653"/>
                    </a:cubicBezTo>
                    <a:lnTo>
                      <a:pt x="3336" y="3666"/>
                    </a:lnTo>
                    <a:cubicBezTo>
                      <a:pt x="2635" y="3666"/>
                      <a:pt x="2079" y="3097"/>
                      <a:pt x="2079" y="2409"/>
                    </a:cubicBezTo>
                    <a:close/>
                    <a:moveTo>
                      <a:pt x="5242" y="2409"/>
                    </a:moveTo>
                    <a:cubicBezTo>
                      <a:pt x="5242" y="3097"/>
                      <a:pt x="4673" y="3666"/>
                      <a:pt x="3972" y="3666"/>
                    </a:cubicBezTo>
                    <a:cubicBezTo>
                      <a:pt x="3972" y="2965"/>
                      <a:pt x="4541" y="2409"/>
                      <a:pt x="5242" y="2409"/>
                    </a:cubicBezTo>
                    <a:close/>
                    <a:moveTo>
                      <a:pt x="7135" y="2409"/>
                    </a:moveTo>
                    <a:cubicBezTo>
                      <a:pt x="7823" y="2409"/>
                      <a:pt x="8392" y="2965"/>
                      <a:pt x="8405" y="3653"/>
                    </a:cubicBezTo>
                    <a:lnTo>
                      <a:pt x="8405" y="3666"/>
                    </a:lnTo>
                    <a:cubicBezTo>
                      <a:pt x="7704" y="3666"/>
                      <a:pt x="7135" y="3097"/>
                      <a:pt x="7135" y="2409"/>
                    </a:cubicBezTo>
                    <a:close/>
                    <a:moveTo>
                      <a:pt x="10298" y="2409"/>
                    </a:moveTo>
                    <a:cubicBezTo>
                      <a:pt x="10298" y="3097"/>
                      <a:pt x="9729" y="3666"/>
                      <a:pt x="9041" y="3666"/>
                    </a:cubicBezTo>
                    <a:cubicBezTo>
                      <a:pt x="9041" y="2965"/>
                      <a:pt x="9597" y="2409"/>
                      <a:pt x="10298" y="2409"/>
                    </a:cubicBezTo>
                    <a:close/>
                    <a:moveTo>
                      <a:pt x="2079" y="5255"/>
                    </a:moveTo>
                    <a:cubicBezTo>
                      <a:pt x="2767" y="5255"/>
                      <a:pt x="3336" y="5810"/>
                      <a:pt x="3336" y="6499"/>
                    </a:cubicBezTo>
                    <a:lnTo>
                      <a:pt x="3336" y="6512"/>
                    </a:lnTo>
                    <a:cubicBezTo>
                      <a:pt x="2635" y="6512"/>
                      <a:pt x="2079" y="5943"/>
                      <a:pt x="2079" y="5255"/>
                    </a:cubicBezTo>
                    <a:close/>
                    <a:moveTo>
                      <a:pt x="5242" y="5255"/>
                    </a:moveTo>
                    <a:cubicBezTo>
                      <a:pt x="5242" y="5943"/>
                      <a:pt x="4673" y="6512"/>
                      <a:pt x="3972" y="6512"/>
                    </a:cubicBezTo>
                    <a:cubicBezTo>
                      <a:pt x="3972" y="5810"/>
                      <a:pt x="4541" y="5255"/>
                      <a:pt x="5242" y="5255"/>
                    </a:cubicBezTo>
                    <a:close/>
                    <a:moveTo>
                      <a:pt x="7135" y="5255"/>
                    </a:moveTo>
                    <a:cubicBezTo>
                      <a:pt x="7823" y="5255"/>
                      <a:pt x="8392" y="5810"/>
                      <a:pt x="8405" y="6499"/>
                    </a:cubicBezTo>
                    <a:lnTo>
                      <a:pt x="8405" y="6512"/>
                    </a:lnTo>
                    <a:cubicBezTo>
                      <a:pt x="7704" y="6512"/>
                      <a:pt x="7135" y="5943"/>
                      <a:pt x="7135" y="5255"/>
                    </a:cubicBezTo>
                    <a:close/>
                    <a:moveTo>
                      <a:pt x="10298" y="5255"/>
                    </a:moveTo>
                    <a:cubicBezTo>
                      <a:pt x="10298" y="5943"/>
                      <a:pt x="9729" y="6512"/>
                      <a:pt x="9041" y="6512"/>
                    </a:cubicBezTo>
                    <a:cubicBezTo>
                      <a:pt x="9041" y="5810"/>
                      <a:pt x="9597" y="5255"/>
                      <a:pt x="10298" y="5255"/>
                    </a:cubicBezTo>
                    <a:close/>
                    <a:moveTo>
                      <a:pt x="10654" y="7146"/>
                    </a:moveTo>
                    <a:cubicBezTo>
                      <a:pt x="11490" y="7146"/>
                      <a:pt x="11490" y="8419"/>
                      <a:pt x="10654" y="8419"/>
                    </a:cubicBezTo>
                    <a:cubicBezTo>
                      <a:pt x="10641" y="8419"/>
                      <a:pt x="10629" y="8418"/>
                      <a:pt x="10616" y="8418"/>
                    </a:cubicBezTo>
                    <a:lnTo>
                      <a:pt x="1761" y="8418"/>
                    </a:lnTo>
                    <a:cubicBezTo>
                      <a:pt x="1404" y="8418"/>
                      <a:pt x="1126" y="8127"/>
                      <a:pt x="1126" y="7783"/>
                    </a:cubicBezTo>
                    <a:cubicBezTo>
                      <a:pt x="1126" y="7425"/>
                      <a:pt x="1404" y="7147"/>
                      <a:pt x="1761" y="7147"/>
                    </a:cubicBezTo>
                    <a:lnTo>
                      <a:pt x="10616" y="7147"/>
                    </a:lnTo>
                    <a:cubicBezTo>
                      <a:pt x="10629" y="7147"/>
                      <a:pt x="10641" y="7146"/>
                      <a:pt x="10654" y="7146"/>
                    </a:cubicBezTo>
                    <a:close/>
                    <a:moveTo>
                      <a:pt x="10298" y="9053"/>
                    </a:moveTo>
                    <a:lnTo>
                      <a:pt x="10298" y="13990"/>
                    </a:lnTo>
                    <a:cubicBezTo>
                      <a:pt x="10298" y="14162"/>
                      <a:pt x="10444" y="14294"/>
                      <a:pt x="10616" y="14308"/>
                    </a:cubicBezTo>
                    <a:cubicBezTo>
                      <a:pt x="10633" y="14307"/>
                      <a:pt x="10649" y="14306"/>
                      <a:pt x="10665" y="14306"/>
                    </a:cubicBezTo>
                    <a:cubicBezTo>
                      <a:pt x="11486" y="14306"/>
                      <a:pt x="11486" y="15566"/>
                      <a:pt x="10665" y="15566"/>
                    </a:cubicBezTo>
                    <a:cubicBezTo>
                      <a:pt x="10649" y="15566"/>
                      <a:pt x="10633" y="15566"/>
                      <a:pt x="10616" y="15565"/>
                    </a:cubicBezTo>
                    <a:lnTo>
                      <a:pt x="1761" y="15565"/>
                    </a:lnTo>
                    <a:cubicBezTo>
                      <a:pt x="1744" y="15566"/>
                      <a:pt x="1728" y="15566"/>
                      <a:pt x="1712" y="15566"/>
                    </a:cubicBezTo>
                    <a:cubicBezTo>
                      <a:pt x="891" y="15566"/>
                      <a:pt x="891" y="14306"/>
                      <a:pt x="1712" y="14306"/>
                    </a:cubicBezTo>
                    <a:cubicBezTo>
                      <a:pt x="1728" y="14306"/>
                      <a:pt x="1744" y="14307"/>
                      <a:pt x="1761" y="14308"/>
                    </a:cubicBezTo>
                    <a:cubicBezTo>
                      <a:pt x="1933" y="14308"/>
                      <a:pt x="2079" y="14162"/>
                      <a:pt x="2079" y="13990"/>
                    </a:cubicBezTo>
                    <a:lnTo>
                      <a:pt x="2079" y="9053"/>
                    </a:lnTo>
                    <a:close/>
                    <a:moveTo>
                      <a:pt x="9989" y="0"/>
                    </a:moveTo>
                    <a:cubicBezTo>
                      <a:pt x="9831" y="0"/>
                      <a:pt x="9676" y="106"/>
                      <a:pt x="9676" y="318"/>
                    </a:cubicBezTo>
                    <a:lnTo>
                      <a:pt x="9676" y="1880"/>
                    </a:lnTo>
                    <a:cubicBezTo>
                      <a:pt x="9438" y="1959"/>
                      <a:pt x="9226" y="2091"/>
                      <a:pt x="9041" y="2250"/>
                    </a:cubicBezTo>
                    <a:lnTo>
                      <a:pt x="9041" y="318"/>
                    </a:lnTo>
                    <a:cubicBezTo>
                      <a:pt x="9027" y="119"/>
                      <a:pt x="8875" y="20"/>
                      <a:pt x="8723" y="20"/>
                    </a:cubicBezTo>
                    <a:cubicBezTo>
                      <a:pt x="8571" y="20"/>
                      <a:pt x="8419" y="119"/>
                      <a:pt x="8405" y="318"/>
                    </a:cubicBezTo>
                    <a:lnTo>
                      <a:pt x="8405" y="2250"/>
                    </a:lnTo>
                    <a:cubicBezTo>
                      <a:pt x="8220" y="2091"/>
                      <a:pt x="8008" y="1959"/>
                      <a:pt x="7770" y="1880"/>
                    </a:cubicBezTo>
                    <a:lnTo>
                      <a:pt x="7770" y="318"/>
                    </a:lnTo>
                    <a:cubicBezTo>
                      <a:pt x="7757" y="119"/>
                      <a:pt x="7608" y="20"/>
                      <a:pt x="7457" y="20"/>
                    </a:cubicBezTo>
                    <a:cubicBezTo>
                      <a:pt x="7307" y="20"/>
                      <a:pt x="7155" y="119"/>
                      <a:pt x="7135" y="318"/>
                    </a:cubicBezTo>
                    <a:lnTo>
                      <a:pt x="7135" y="1774"/>
                    </a:lnTo>
                    <a:cubicBezTo>
                      <a:pt x="6791" y="1774"/>
                      <a:pt x="6513" y="2052"/>
                      <a:pt x="6513" y="2409"/>
                    </a:cubicBezTo>
                    <a:cubicBezTo>
                      <a:pt x="6513" y="3455"/>
                      <a:pt x="7360" y="4302"/>
                      <a:pt x="8405" y="4302"/>
                    </a:cubicBezTo>
                    <a:lnTo>
                      <a:pt x="8405" y="5109"/>
                    </a:lnTo>
                    <a:cubicBezTo>
                      <a:pt x="8061" y="4791"/>
                      <a:pt x="7611" y="4619"/>
                      <a:pt x="7135" y="4619"/>
                    </a:cubicBezTo>
                    <a:cubicBezTo>
                      <a:pt x="6791" y="4619"/>
                      <a:pt x="6513" y="4897"/>
                      <a:pt x="6513" y="5255"/>
                    </a:cubicBezTo>
                    <a:cubicBezTo>
                      <a:pt x="6513" y="5718"/>
                      <a:pt x="6685" y="6168"/>
                      <a:pt x="6989" y="6512"/>
                    </a:cubicBezTo>
                    <a:lnTo>
                      <a:pt x="5388" y="6512"/>
                    </a:lnTo>
                    <a:cubicBezTo>
                      <a:pt x="5705" y="6168"/>
                      <a:pt x="5877" y="5718"/>
                      <a:pt x="5877" y="5255"/>
                    </a:cubicBezTo>
                    <a:cubicBezTo>
                      <a:pt x="5877" y="4897"/>
                      <a:pt x="5586" y="4619"/>
                      <a:pt x="5242" y="4619"/>
                    </a:cubicBezTo>
                    <a:cubicBezTo>
                      <a:pt x="4779" y="4619"/>
                      <a:pt x="4329" y="4791"/>
                      <a:pt x="3972" y="5109"/>
                    </a:cubicBezTo>
                    <a:lnTo>
                      <a:pt x="3972" y="4302"/>
                    </a:lnTo>
                    <a:cubicBezTo>
                      <a:pt x="5030" y="4302"/>
                      <a:pt x="5877" y="3455"/>
                      <a:pt x="5877" y="2409"/>
                    </a:cubicBezTo>
                    <a:cubicBezTo>
                      <a:pt x="5877" y="2052"/>
                      <a:pt x="5586" y="1774"/>
                      <a:pt x="5242" y="1774"/>
                    </a:cubicBezTo>
                    <a:lnTo>
                      <a:pt x="5242" y="318"/>
                    </a:lnTo>
                    <a:cubicBezTo>
                      <a:pt x="5229" y="119"/>
                      <a:pt x="5077" y="20"/>
                      <a:pt x="4924" y="20"/>
                    </a:cubicBezTo>
                    <a:cubicBezTo>
                      <a:pt x="4772" y="20"/>
                      <a:pt x="4620" y="119"/>
                      <a:pt x="4607" y="318"/>
                    </a:cubicBezTo>
                    <a:lnTo>
                      <a:pt x="4607" y="1880"/>
                    </a:lnTo>
                    <a:cubicBezTo>
                      <a:pt x="4382" y="1959"/>
                      <a:pt x="4157" y="2091"/>
                      <a:pt x="3972" y="2250"/>
                    </a:cubicBezTo>
                    <a:lnTo>
                      <a:pt x="3972" y="318"/>
                    </a:lnTo>
                    <a:cubicBezTo>
                      <a:pt x="3958" y="119"/>
                      <a:pt x="3809" y="20"/>
                      <a:pt x="3661" y="20"/>
                    </a:cubicBezTo>
                    <a:cubicBezTo>
                      <a:pt x="3512" y="20"/>
                      <a:pt x="3363" y="119"/>
                      <a:pt x="3349" y="318"/>
                    </a:cubicBezTo>
                    <a:lnTo>
                      <a:pt x="3349" y="2250"/>
                    </a:lnTo>
                    <a:cubicBezTo>
                      <a:pt x="3164" y="2091"/>
                      <a:pt x="2939" y="1959"/>
                      <a:pt x="2714" y="1880"/>
                    </a:cubicBezTo>
                    <a:lnTo>
                      <a:pt x="2714" y="318"/>
                    </a:lnTo>
                    <a:cubicBezTo>
                      <a:pt x="2701" y="119"/>
                      <a:pt x="2549" y="20"/>
                      <a:pt x="2397" y="20"/>
                    </a:cubicBezTo>
                    <a:cubicBezTo>
                      <a:pt x="2244" y="20"/>
                      <a:pt x="2092" y="119"/>
                      <a:pt x="2079" y="318"/>
                    </a:cubicBezTo>
                    <a:lnTo>
                      <a:pt x="2079" y="1774"/>
                    </a:lnTo>
                    <a:cubicBezTo>
                      <a:pt x="1722" y="1774"/>
                      <a:pt x="1444" y="2052"/>
                      <a:pt x="1444" y="2409"/>
                    </a:cubicBezTo>
                    <a:cubicBezTo>
                      <a:pt x="1444" y="3455"/>
                      <a:pt x="2291" y="4302"/>
                      <a:pt x="3349" y="4302"/>
                    </a:cubicBezTo>
                    <a:lnTo>
                      <a:pt x="3349" y="5109"/>
                    </a:lnTo>
                    <a:cubicBezTo>
                      <a:pt x="2992" y="4791"/>
                      <a:pt x="2542" y="4619"/>
                      <a:pt x="2079" y="4619"/>
                    </a:cubicBezTo>
                    <a:cubicBezTo>
                      <a:pt x="1735" y="4619"/>
                      <a:pt x="1444" y="4897"/>
                      <a:pt x="1444" y="5255"/>
                    </a:cubicBezTo>
                    <a:cubicBezTo>
                      <a:pt x="1444" y="5718"/>
                      <a:pt x="1616" y="6168"/>
                      <a:pt x="1933" y="6512"/>
                    </a:cubicBezTo>
                    <a:lnTo>
                      <a:pt x="1761" y="6512"/>
                    </a:lnTo>
                    <a:cubicBezTo>
                      <a:pt x="279" y="6512"/>
                      <a:pt x="1" y="8643"/>
                      <a:pt x="1444" y="9013"/>
                    </a:cubicBezTo>
                    <a:lnTo>
                      <a:pt x="1444" y="13712"/>
                    </a:lnTo>
                    <a:cubicBezTo>
                      <a:pt x="1" y="14083"/>
                      <a:pt x="279" y="16200"/>
                      <a:pt x="1761" y="16200"/>
                    </a:cubicBezTo>
                    <a:lnTo>
                      <a:pt x="10629" y="16200"/>
                    </a:lnTo>
                    <a:cubicBezTo>
                      <a:pt x="11264" y="16200"/>
                      <a:pt x="11807" y="15724"/>
                      <a:pt x="11886" y="15088"/>
                    </a:cubicBezTo>
                    <a:cubicBezTo>
                      <a:pt x="11966" y="14466"/>
                      <a:pt x="11555" y="13871"/>
                      <a:pt x="10947" y="13712"/>
                    </a:cubicBezTo>
                    <a:lnTo>
                      <a:pt x="10933" y="13712"/>
                    </a:lnTo>
                    <a:lnTo>
                      <a:pt x="10933" y="9013"/>
                    </a:lnTo>
                    <a:cubicBezTo>
                      <a:pt x="11555" y="8855"/>
                      <a:pt x="11952" y="8259"/>
                      <a:pt x="11873" y="7624"/>
                    </a:cubicBezTo>
                    <a:cubicBezTo>
                      <a:pt x="11794" y="6988"/>
                      <a:pt x="11251" y="6512"/>
                      <a:pt x="10616" y="6512"/>
                    </a:cubicBezTo>
                    <a:lnTo>
                      <a:pt x="10457" y="6512"/>
                    </a:lnTo>
                    <a:cubicBezTo>
                      <a:pt x="10761" y="6168"/>
                      <a:pt x="10933" y="5718"/>
                      <a:pt x="10933" y="5255"/>
                    </a:cubicBezTo>
                    <a:cubicBezTo>
                      <a:pt x="10933" y="4897"/>
                      <a:pt x="10655" y="4619"/>
                      <a:pt x="10311" y="4619"/>
                    </a:cubicBezTo>
                    <a:cubicBezTo>
                      <a:pt x="9835" y="4619"/>
                      <a:pt x="9385" y="4791"/>
                      <a:pt x="9041" y="5109"/>
                    </a:cubicBezTo>
                    <a:lnTo>
                      <a:pt x="9041" y="4302"/>
                    </a:lnTo>
                    <a:cubicBezTo>
                      <a:pt x="10086" y="4302"/>
                      <a:pt x="10933" y="3455"/>
                      <a:pt x="10933" y="2409"/>
                    </a:cubicBezTo>
                    <a:cubicBezTo>
                      <a:pt x="10933" y="2052"/>
                      <a:pt x="10655" y="1774"/>
                      <a:pt x="10311" y="1774"/>
                    </a:cubicBezTo>
                    <a:lnTo>
                      <a:pt x="10311" y="318"/>
                    </a:lnTo>
                    <a:cubicBezTo>
                      <a:pt x="10305" y="106"/>
                      <a:pt x="10146" y="0"/>
                      <a:pt x="99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8"/>
              <p:cNvSpPr/>
              <p:nvPr/>
            </p:nvSpPr>
            <p:spPr>
              <a:xfrm>
                <a:off x="6749625" y="4194325"/>
                <a:ext cx="7405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2529" extrusionOk="0">
                    <a:moveTo>
                      <a:pt x="1688" y="1"/>
                    </a:moveTo>
                    <a:cubicBezTo>
                      <a:pt x="560" y="1"/>
                      <a:pt x="1" y="1368"/>
                      <a:pt x="804" y="2158"/>
                    </a:cubicBezTo>
                    <a:cubicBezTo>
                      <a:pt x="1060" y="2414"/>
                      <a:pt x="1374" y="2528"/>
                      <a:pt x="1684" y="2528"/>
                    </a:cubicBezTo>
                    <a:cubicBezTo>
                      <a:pt x="2335" y="2528"/>
                      <a:pt x="2961" y="2021"/>
                      <a:pt x="2961" y="1258"/>
                    </a:cubicBezTo>
                    <a:cubicBezTo>
                      <a:pt x="2961" y="557"/>
                      <a:pt x="2392" y="1"/>
                      <a:pt x="1704" y="1"/>
                    </a:cubicBezTo>
                    <a:cubicBezTo>
                      <a:pt x="1699" y="1"/>
                      <a:pt x="1693" y="1"/>
                      <a:pt x="1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8"/>
              <p:cNvSpPr/>
              <p:nvPr/>
            </p:nvSpPr>
            <p:spPr>
              <a:xfrm>
                <a:off x="6703200" y="4283625"/>
                <a:ext cx="17917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7167" h="639" extrusionOk="0">
                    <a:moveTo>
                      <a:pt x="6760" y="1"/>
                    </a:moveTo>
                    <a:cubicBezTo>
                      <a:pt x="6749" y="1"/>
                      <a:pt x="6737" y="1"/>
                      <a:pt x="6724" y="2"/>
                    </a:cubicBezTo>
                    <a:lnTo>
                      <a:pt x="385" y="2"/>
                    </a:lnTo>
                    <a:cubicBezTo>
                      <a:pt x="1" y="29"/>
                      <a:pt x="1" y="598"/>
                      <a:pt x="385" y="638"/>
                    </a:cubicBezTo>
                    <a:lnTo>
                      <a:pt x="6724" y="638"/>
                    </a:lnTo>
                    <a:cubicBezTo>
                      <a:pt x="6733" y="638"/>
                      <a:pt x="6741" y="638"/>
                      <a:pt x="6749" y="638"/>
                    </a:cubicBezTo>
                    <a:cubicBezTo>
                      <a:pt x="7162" y="638"/>
                      <a:pt x="7166" y="1"/>
                      <a:pt x="6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2"/>
          <p:cNvSpPr txBox="1">
            <a:spLocks noGrp="1"/>
          </p:cNvSpPr>
          <p:nvPr>
            <p:ph type="title"/>
          </p:nvPr>
        </p:nvSpPr>
        <p:spPr>
          <a:xfrm>
            <a:off x="701959" y="361392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PROBLEMS &amp; OPPORTUNITIES</a:t>
            </a:r>
            <a:endParaRPr sz="2400" dirty="0"/>
          </a:p>
        </p:txBody>
      </p:sp>
      <p:grpSp>
        <p:nvGrpSpPr>
          <p:cNvPr id="778" name="Google Shape;778;p52"/>
          <p:cNvGrpSpPr/>
          <p:nvPr/>
        </p:nvGrpSpPr>
        <p:grpSpPr>
          <a:xfrm>
            <a:off x="7147678" y="464490"/>
            <a:ext cx="1306549" cy="459199"/>
            <a:chOff x="7200548" y="384850"/>
            <a:chExt cx="1714856" cy="602702"/>
          </a:xfrm>
        </p:grpSpPr>
        <p:sp>
          <p:nvSpPr>
            <p:cNvPr id="779" name="Google Shape;779;p52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2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2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52"/>
          <p:cNvGrpSpPr/>
          <p:nvPr/>
        </p:nvGrpSpPr>
        <p:grpSpPr>
          <a:xfrm flipH="1">
            <a:off x="714884" y="456590"/>
            <a:ext cx="1306549" cy="459199"/>
            <a:chOff x="7200548" y="384850"/>
            <a:chExt cx="1714856" cy="602702"/>
          </a:xfrm>
        </p:grpSpPr>
        <p:sp>
          <p:nvSpPr>
            <p:cNvPr id="783" name="Google Shape;783;p52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2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2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D0344156-E0AE-476E-923F-84D7D4EF0545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13789" y="2783365"/>
            <a:ext cx="3401134" cy="678000"/>
          </a:xfrm>
        </p:spPr>
        <p:txBody>
          <a:bodyPr/>
          <a:lstStyle/>
          <a:p>
            <a:pPr marL="419100" indent="-285750" algn="l">
              <a:buFont typeface="Wingdings" panose="05000000000000000000" pitchFamily="2" charset="2"/>
              <a:buChar char="q"/>
            </a:pPr>
            <a:r>
              <a:rPr lang="en-US" dirty="0"/>
              <a:t>People are not used to this kind of plan in Bangladesh region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DA5FB23-F5D9-4B7C-B5F9-2F17F2DBCFB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828138" y="2777964"/>
            <a:ext cx="3507553" cy="728700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q"/>
            </a:pPr>
            <a:r>
              <a:rPr lang="en-US" dirty="0"/>
              <a:t>Overcome the issue with the possible best and realistic solution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D8B1F77-0362-4284-9049-6E836A814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5176" y="1878235"/>
            <a:ext cx="1585500" cy="428100"/>
          </a:xfrm>
        </p:spPr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5CE395A9-5D55-4F55-9570-8B94E537BBE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680697" y="1878235"/>
            <a:ext cx="2135084" cy="428100"/>
          </a:xfrm>
        </p:spPr>
        <p:txBody>
          <a:bodyPr/>
          <a:lstStyle/>
          <a:p>
            <a:r>
              <a:rPr lang="en-US" dirty="0"/>
              <a:t>OPPORTUNITIES</a:t>
            </a:r>
          </a:p>
        </p:txBody>
      </p:sp>
      <p:grpSp>
        <p:nvGrpSpPr>
          <p:cNvPr id="44" name="Google Shape;733;p50">
            <a:extLst>
              <a:ext uri="{FF2B5EF4-FFF2-40B4-BE49-F238E27FC236}">
                <a16:creationId xmlns:a16="http://schemas.microsoft.com/office/drawing/2014/main" id="{68664BE0-38FD-4600-8993-92D1D05E2AFA}"/>
              </a:ext>
            </a:extLst>
          </p:cNvPr>
          <p:cNvGrpSpPr/>
          <p:nvPr/>
        </p:nvGrpSpPr>
        <p:grpSpPr>
          <a:xfrm rot="5400000">
            <a:off x="3011486" y="2730588"/>
            <a:ext cx="3120778" cy="189150"/>
            <a:chOff x="2849349" y="4725750"/>
            <a:chExt cx="3120778" cy="189150"/>
          </a:xfrm>
        </p:grpSpPr>
        <p:sp>
          <p:nvSpPr>
            <p:cNvPr id="45" name="Google Shape;734;p50">
              <a:extLst>
                <a:ext uri="{FF2B5EF4-FFF2-40B4-BE49-F238E27FC236}">
                  <a16:creationId xmlns:a16="http://schemas.microsoft.com/office/drawing/2014/main" id="{2C48AC57-5F00-4CAA-BDEB-E8A2A93EA55B}"/>
                </a:ext>
              </a:extLst>
            </p:cNvPr>
            <p:cNvSpPr/>
            <p:nvPr/>
          </p:nvSpPr>
          <p:spPr>
            <a:xfrm>
              <a:off x="2849349" y="4725750"/>
              <a:ext cx="526672" cy="184172"/>
            </a:xfrm>
            <a:custGeom>
              <a:avLst/>
              <a:gdLst/>
              <a:ahLst/>
              <a:cxnLst/>
              <a:rect l="l" t="t" r="r" b="b"/>
              <a:pathLst>
                <a:path w="2751" h="962" extrusionOk="0">
                  <a:moveTo>
                    <a:pt x="669" y="1"/>
                  </a:moveTo>
                  <a:cubicBezTo>
                    <a:pt x="645" y="1"/>
                    <a:pt x="620" y="2"/>
                    <a:pt x="595" y="6"/>
                  </a:cubicBezTo>
                  <a:cubicBezTo>
                    <a:pt x="0" y="105"/>
                    <a:pt x="110" y="944"/>
                    <a:pt x="656" y="944"/>
                  </a:cubicBezTo>
                  <a:cubicBezTo>
                    <a:pt x="687" y="944"/>
                    <a:pt x="719" y="941"/>
                    <a:pt x="753" y="935"/>
                  </a:cubicBezTo>
                  <a:cubicBezTo>
                    <a:pt x="870" y="922"/>
                    <a:pt x="988" y="844"/>
                    <a:pt x="1041" y="726"/>
                  </a:cubicBezTo>
                  <a:cubicBezTo>
                    <a:pt x="1067" y="647"/>
                    <a:pt x="1054" y="569"/>
                    <a:pt x="1014" y="503"/>
                  </a:cubicBezTo>
                  <a:cubicBezTo>
                    <a:pt x="988" y="438"/>
                    <a:pt x="936" y="399"/>
                    <a:pt x="870" y="386"/>
                  </a:cubicBezTo>
                  <a:cubicBezTo>
                    <a:pt x="850" y="379"/>
                    <a:pt x="830" y="375"/>
                    <a:pt x="810" y="375"/>
                  </a:cubicBezTo>
                  <a:cubicBezTo>
                    <a:pt x="753" y="375"/>
                    <a:pt x="700" y="402"/>
                    <a:pt x="661" y="451"/>
                  </a:cubicBezTo>
                  <a:cubicBezTo>
                    <a:pt x="609" y="516"/>
                    <a:pt x="595" y="595"/>
                    <a:pt x="622" y="660"/>
                  </a:cubicBezTo>
                  <a:cubicBezTo>
                    <a:pt x="639" y="692"/>
                    <a:pt x="668" y="705"/>
                    <a:pt x="695" y="705"/>
                  </a:cubicBezTo>
                  <a:cubicBezTo>
                    <a:pt x="749" y="705"/>
                    <a:pt x="800" y="655"/>
                    <a:pt x="766" y="595"/>
                  </a:cubicBezTo>
                  <a:cubicBezTo>
                    <a:pt x="766" y="582"/>
                    <a:pt x="779" y="556"/>
                    <a:pt x="779" y="556"/>
                  </a:cubicBezTo>
                  <a:cubicBezTo>
                    <a:pt x="792" y="543"/>
                    <a:pt x="818" y="530"/>
                    <a:pt x="831" y="530"/>
                  </a:cubicBezTo>
                  <a:cubicBezTo>
                    <a:pt x="857" y="543"/>
                    <a:pt x="870" y="556"/>
                    <a:pt x="883" y="569"/>
                  </a:cubicBezTo>
                  <a:cubicBezTo>
                    <a:pt x="897" y="608"/>
                    <a:pt x="897" y="634"/>
                    <a:pt x="897" y="660"/>
                  </a:cubicBezTo>
                  <a:cubicBezTo>
                    <a:pt x="857" y="726"/>
                    <a:pt x="792" y="778"/>
                    <a:pt x="726" y="778"/>
                  </a:cubicBezTo>
                  <a:cubicBezTo>
                    <a:pt x="709" y="781"/>
                    <a:pt x="693" y="782"/>
                    <a:pt x="677" y="782"/>
                  </a:cubicBezTo>
                  <a:cubicBezTo>
                    <a:pt x="325" y="782"/>
                    <a:pt x="246" y="251"/>
                    <a:pt x="622" y="163"/>
                  </a:cubicBezTo>
                  <a:cubicBezTo>
                    <a:pt x="641" y="159"/>
                    <a:pt x="661" y="158"/>
                    <a:pt x="682" y="158"/>
                  </a:cubicBezTo>
                  <a:cubicBezTo>
                    <a:pt x="732" y="158"/>
                    <a:pt x="785" y="167"/>
                    <a:pt x="831" y="176"/>
                  </a:cubicBezTo>
                  <a:cubicBezTo>
                    <a:pt x="1054" y="255"/>
                    <a:pt x="1263" y="386"/>
                    <a:pt x="1446" y="543"/>
                  </a:cubicBezTo>
                  <a:cubicBezTo>
                    <a:pt x="1669" y="739"/>
                    <a:pt x="1931" y="883"/>
                    <a:pt x="2206" y="948"/>
                  </a:cubicBezTo>
                  <a:cubicBezTo>
                    <a:pt x="2245" y="962"/>
                    <a:pt x="2284" y="962"/>
                    <a:pt x="2337" y="962"/>
                  </a:cubicBezTo>
                  <a:cubicBezTo>
                    <a:pt x="2402" y="962"/>
                    <a:pt x="2468" y="948"/>
                    <a:pt x="2533" y="909"/>
                  </a:cubicBezTo>
                  <a:cubicBezTo>
                    <a:pt x="2638" y="857"/>
                    <a:pt x="2716" y="765"/>
                    <a:pt x="2743" y="660"/>
                  </a:cubicBezTo>
                  <a:cubicBezTo>
                    <a:pt x="2751" y="603"/>
                    <a:pt x="2702" y="566"/>
                    <a:pt x="2658" y="566"/>
                  </a:cubicBezTo>
                  <a:cubicBezTo>
                    <a:pt x="2632" y="566"/>
                    <a:pt x="2608" y="579"/>
                    <a:pt x="2599" y="608"/>
                  </a:cubicBezTo>
                  <a:cubicBezTo>
                    <a:pt x="2572" y="687"/>
                    <a:pt x="2520" y="752"/>
                    <a:pt x="2455" y="778"/>
                  </a:cubicBezTo>
                  <a:cubicBezTo>
                    <a:pt x="2414" y="794"/>
                    <a:pt x="2369" y="806"/>
                    <a:pt x="2321" y="806"/>
                  </a:cubicBezTo>
                  <a:cubicBezTo>
                    <a:pt x="2292" y="806"/>
                    <a:pt x="2262" y="801"/>
                    <a:pt x="2232" y="791"/>
                  </a:cubicBezTo>
                  <a:cubicBezTo>
                    <a:pt x="1970" y="726"/>
                    <a:pt x="1734" y="595"/>
                    <a:pt x="1538" y="425"/>
                  </a:cubicBezTo>
                  <a:cubicBezTo>
                    <a:pt x="1342" y="242"/>
                    <a:pt x="1119" y="111"/>
                    <a:pt x="870" y="32"/>
                  </a:cubicBezTo>
                  <a:cubicBezTo>
                    <a:pt x="803" y="13"/>
                    <a:pt x="736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35;p50">
              <a:extLst>
                <a:ext uri="{FF2B5EF4-FFF2-40B4-BE49-F238E27FC236}">
                  <a16:creationId xmlns:a16="http://schemas.microsoft.com/office/drawing/2014/main" id="{DC48174E-9E16-42D7-9887-34D3796FCDB6}"/>
                </a:ext>
              </a:extLst>
            </p:cNvPr>
            <p:cNvSpPr/>
            <p:nvPr/>
          </p:nvSpPr>
          <p:spPr>
            <a:xfrm>
              <a:off x="3354221" y="4831989"/>
              <a:ext cx="2121591" cy="39050"/>
            </a:xfrm>
            <a:custGeom>
              <a:avLst/>
              <a:gdLst/>
              <a:ahLst/>
              <a:cxnLst/>
              <a:rect l="l" t="t" r="r" b="b"/>
              <a:pathLst>
                <a:path w="17414" h="158" extrusionOk="0">
                  <a:moveTo>
                    <a:pt x="79" y="1"/>
                  </a:moveTo>
                  <a:cubicBezTo>
                    <a:pt x="40" y="1"/>
                    <a:pt x="1" y="40"/>
                    <a:pt x="1" y="79"/>
                  </a:cubicBezTo>
                  <a:cubicBezTo>
                    <a:pt x="1" y="119"/>
                    <a:pt x="40" y="158"/>
                    <a:pt x="79" y="158"/>
                  </a:cubicBezTo>
                  <a:lnTo>
                    <a:pt x="17335" y="158"/>
                  </a:lnTo>
                  <a:cubicBezTo>
                    <a:pt x="17374" y="158"/>
                    <a:pt x="17413" y="119"/>
                    <a:pt x="17413" y="79"/>
                  </a:cubicBezTo>
                  <a:cubicBezTo>
                    <a:pt x="17413" y="40"/>
                    <a:pt x="17374" y="1"/>
                    <a:pt x="17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36;p50">
              <a:extLst>
                <a:ext uri="{FF2B5EF4-FFF2-40B4-BE49-F238E27FC236}">
                  <a16:creationId xmlns:a16="http://schemas.microsoft.com/office/drawing/2014/main" id="{2B465FA9-2E80-49B3-AF7A-BBE436034589}"/>
                </a:ext>
              </a:extLst>
            </p:cNvPr>
            <p:cNvSpPr/>
            <p:nvPr/>
          </p:nvSpPr>
          <p:spPr>
            <a:xfrm>
              <a:off x="5451688" y="4730153"/>
              <a:ext cx="518440" cy="184747"/>
            </a:xfrm>
            <a:custGeom>
              <a:avLst/>
              <a:gdLst/>
              <a:ahLst/>
              <a:cxnLst/>
              <a:rect l="l" t="t" r="r" b="b"/>
              <a:pathLst>
                <a:path w="2708" h="965" extrusionOk="0">
                  <a:moveTo>
                    <a:pt x="2009" y="0"/>
                  </a:moveTo>
                  <a:cubicBezTo>
                    <a:pt x="1956" y="0"/>
                    <a:pt x="1906" y="7"/>
                    <a:pt x="1860" y="22"/>
                  </a:cubicBezTo>
                  <a:cubicBezTo>
                    <a:pt x="1611" y="114"/>
                    <a:pt x="1375" y="245"/>
                    <a:pt x="1179" y="415"/>
                  </a:cubicBezTo>
                  <a:cubicBezTo>
                    <a:pt x="983" y="598"/>
                    <a:pt x="747" y="729"/>
                    <a:pt x="485" y="795"/>
                  </a:cubicBezTo>
                  <a:cubicBezTo>
                    <a:pt x="458" y="800"/>
                    <a:pt x="429" y="803"/>
                    <a:pt x="398" y="803"/>
                  </a:cubicBezTo>
                  <a:cubicBezTo>
                    <a:pt x="355" y="803"/>
                    <a:pt x="309" y="797"/>
                    <a:pt x="263" y="781"/>
                  </a:cubicBezTo>
                  <a:cubicBezTo>
                    <a:pt x="210" y="755"/>
                    <a:pt x="171" y="690"/>
                    <a:pt x="171" y="637"/>
                  </a:cubicBezTo>
                  <a:cubicBezTo>
                    <a:pt x="185" y="572"/>
                    <a:pt x="139" y="535"/>
                    <a:pt x="93" y="535"/>
                  </a:cubicBezTo>
                  <a:cubicBezTo>
                    <a:pt x="57" y="535"/>
                    <a:pt x="20" y="559"/>
                    <a:pt x="14" y="611"/>
                  </a:cubicBezTo>
                  <a:cubicBezTo>
                    <a:pt x="1" y="742"/>
                    <a:pt x="66" y="860"/>
                    <a:pt x="184" y="912"/>
                  </a:cubicBezTo>
                  <a:cubicBezTo>
                    <a:pt x="249" y="952"/>
                    <a:pt x="315" y="965"/>
                    <a:pt x="393" y="965"/>
                  </a:cubicBezTo>
                  <a:cubicBezTo>
                    <a:pt x="433" y="965"/>
                    <a:pt x="485" y="965"/>
                    <a:pt x="524" y="952"/>
                  </a:cubicBezTo>
                  <a:cubicBezTo>
                    <a:pt x="799" y="886"/>
                    <a:pt x="1061" y="742"/>
                    <a:pt x="1284" y="546"/>
                  </a:cubicBezTo>
                  <a:cubicBezTo>
                    <a:pt x="1467" y="376"/>
                    <a:pt x="1676" y="258"/>
                    <a:pt x="1899" y="179"/>
                  </a:cubicBezTo>
                  <a:cubicBezTo>
                    <a:pt x="1937" y="164"/>
                    <a:pt x="1980" y="158"/>
                    <a:pt x="2022" y="158"/>
                  </a:cubicBezTo>
                  <a:cubicBezTo>
                    <a:pt x="2052" y="158"/>
                    <a:pt x="2081" y="161"/>
                    <a:pt x="2109" y="166"/>
                  </a:cubicBezTo>
                  <a:cubicBezTo>
                    <a:pt x="2476" y="242"/>
                    <a:pt x="2402" y="783"/>
                    <a:pt x="2042" y="783"/>
                  </a:cubicBezTo>
                  <a:cubicBezTo>
                    <a:pt x="2029" y="783"/>
                    <a:pt x="2017" y="783"/>
                    <a:pt x="2004" y="781"/>
                  </a:cubicBezTo>
                  <a:cubicBezTo>
                    <a:pt x="1925" y="781"/>
                    <a:pt x="1873" y="729"/>
                    <a:pt x="1834" y="664"/>
                  </a:cubicBezTo>
                  <a:cubicBezTo>
                    <a:pt x="1820" y="637"/>
                    <a:pt x="1820" y="598"/>
                    <a:pt x="1834" y="572"/>
                  </a:cubicBezTo>
                  <a:cubicBezTo>
                    <a:pt x="1847" y="559"/>
                    <a:pt x="1860" y="533"/>
                    <a:pt x="1886" y="533"/>
                  </a:cubicBezTo>
                  <a:cubicBezTo>
                    <a:pt x="1912" y="533"/>
                    <a:pt x="1925" y="533"/>
                    <a:pt x="1938" y="559"/>
                  </a:cubicBezTo>
                  <a:cubicBezTo>
                    <a:pt x="1951" y="559"/>
                    <a:pt x="1951" y="585"/>
                    <a:pt x="1951" y="598"/>
                  </a:cubicBezTo>
                  <a:cubicBezTo>
                    <a:pt x="1938" y="637"/>
                    <a:pt x="1951" y="677"/>
                    <a:pt x="1991" y="703"/>
                  </a:cubicBezTo>
                  <a:cubicBezTo>
                    <a:pt x="2000" y="706"/>
                    <a:pt x="2011" y="708"/>
                    <a:pt x="2022" y="708"/>
                  </a:cubicBezTo>
                  <a:cubicBezTo>
                    <a:pt x="2054" y="708"/>
                    <a:pt x="2086" y="693"/>
                    <a:pt x="2095" y="664"/>
                  </a:cubicBezTo>
                  <a:cubicBezTo>
                    <a:pt x="2122" y="598"/>
                    <a:pt x="2109" y="520"/>
                    <a:pt x="2069" y="454"/>
                  </a:cubicBezTo>
                  <a:cubicBezTo>
                    <a:pt x="2026" y="400"/>
                    <a:pt x="1955" y="372"/>
                    <a:pt x="1887" y="372"/>
                  </a:cubicBezTo>
                  <a:cubicBezTo>
                    <a:pt x="1873" y="372"/>
                    <a:pt x="1860" y="373"/>
                    <a:pt x="1847" y="376"/>
                  </a:cubicBezTo>
                  <a:cubicBezTo>
                    <a:pt x="1781" y="402"/>
                    <a:pt x="1729" y="441"/>
                    <a:pt x="1703" y="507"/>
                  </a:cubicBezTo>
                  <a:cubicBezTo>
                    <a:pt x="1663" y="572"/>
                    <a:pt x="1663" y="651"/>
                    <a:pt x="1690" y="716"/>
                  </a:cubicBezTo>
                  <a:cubicBezTo>
                    <a:pt x="1729" y="834"/>
                    <a:pt x="1847" y="925"/>
                    <a:pt x="1978" y="939"/>
                  </a:cubicBezTo>
                  <a:cubicBezTo>
                    <a:pt x="2007" y="943"/>
                    <a:pt x="2035" y="945"/>
                    <a:pt x="2061" y="945"/>
                  </a:cubicBezTo>
                  <a:cubicBezTo>
                    <a:pt x="2593" y="945"/>
                    <a:pt x="2707" y="121"/>
                    <a:pt x="2122" y="9"/>
                  </a:cubicBezTo>
                  <a:cubicBezTo>
                    <a:pt x="2084" y="4"/>
                    <a:pt x="2046" y="0"/>
                    <a:pt x="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3"/>
          <p:cNvSpPr txBox="1">
            <a:spLocks noGrp="1"/>
          </p:cNvSpPr>
          <p:nvPr>
            <p:ph type="title"/>
          </p:nvPr>
        </p:nvSpPr>
        <p:spPr>
          <a:xfrm>
            <a:off x="1711614" y="343824"/>
            <a:ext cx="5720773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BASIC FUNCTIONALITY</a:t>
            </a:r>
            <a:endParaRPr sz="2400" dirty="0"/>
          </a:p>
        </p:txBody>
      </p:sp>
      <p:grpSp>
        <p:nvGrpSpPr>
          <p:cNvPr id="813" name="Google Shape;813;p53"/>
          <p:cNvGrpSpPr/>
          <p:nvPr/>
        </p:nvGrpSpPr>
        <p:grpSpPr>
          <a:xfrm>
            <a:off x="409002" y="517381"/>
            <a:ext cx="8325996" cy="344392"/>
            <a:chOff x="713229" y="572040"/>
            <a:chExt cx="7744977" cy="344392"/>
          </a:xfrm>
        </p:grpSpPr>
        <p:grpSp>
          <p:nvGrpSpPr>
            <p:cNvPr id="814" name="Google Shape;814;p53"/>
            <p:cNvGrpSpPr/>
            <p:nvPr/>
          </p:nvGrpSpPr>
          <p:grpSpPr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815" name="Google Shape;815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3" name="Google Shape;823;p53"/>
            <p:cNvGrpSpPr/>
            <p:nvPr/>
          </p:nvGrpSpPr>
          <p:grpSpPr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824" name="Google Shape;824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98CB4F73-F4C0-4273-8F77-FB0048CB0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039" y="2040815"/>
            <a:ext cx="1268696" cy="405600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8905379-4123-4C5A-8FF5-95D569A71C13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072791" y="2036773"/>
            <a:ext cx="2209705" cy="405600"/>
          </a:xfrm>
        </p:spPr>
        <p:txBody>
          <a:bodyPr/>
          <a:lstStyle/>
          <a:p>
            <a:r>
              <a:rPr lang="en-US" dirty="0"/>
              <a:t>ADVERTISING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A83E815C-6A26-4182-A323-76CA4B2D9F78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326294" y="2535411"/>
            <a:ext cx="1476878" cy="938091"/>
          </a:xfrm>
        </p:spPr>
        <p:txBody>
          <a:bodyPr/>
          <a:lstStyle/>
          <a:p>
            <a:pPr algn="l"/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. Logo</a:t>
            </a:r>
          </a:p>
          <a:p>
            <a:pPr algn="l"/>
            <a:r>
              <a:rPr lang="en-US" dirty="0"/>
              <a:t>ii. Website </a:t>
            </a:r>
          </a:p>
          <a:p>
            <a:pPr algn="l"/>
            <a:r>
              <a:rPr lang="en-US" dirty="0"/>
              <a:t>iii. Interior</a:t>
            </a:r>
          </a:p>
          <a:p>
            <a:pPr algn="l"/>
            <a:r>
              <a:rPr lang="en-US" dirty="0"/>
              <a:t>iv. Menu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1375191C-EB46-46FC-A5C3-42FC6DAFBD3E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4960958" y="2535411"/>
            <a:ext cx="2800350" cy="768146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dirty="0" err="1"/>
              <a:t>i</a:t>
            </a:r>
            <a:r>
              <a:rPr lang="en-US" dirty="0"/>
              <a:t>. Social Media Advertisement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ii. E-mail Advertisement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iii. Affiliate Marketing</a:t>
            </a:r>
          </a:p>
        </p:txBody>
      </p:sp>
      <p:grpSp>
        <p:nvGrpSpPr>
          <p:cNvPr id="28" name="Google Shape;733;p50">
            <a:extLst>
              <a:ext uri="{FF2B5EF4-FFF2-40B4-BE49-F238E27FC236}">
                <a16:creationId xmlns:a16="http://schemas.microsoft.com/office/drawing/2014/main" id="{78B86A45-E516-40C9-9B43-9B0307CD04B0}"/>
              </a:ext>
            </a:extLst>
          </p:cNvPr>
          <p:cNvGrpSpPr/>
          <p:nvPr/>
        </p:nvGrpSpPr>
        <p:grpSpPr>
          <a:xfrm rot="5400000">
            <a:off x="3011611" y="2750323"/>
            <a:ext cx="3120778" cy="189150"/>
            <a:chOff x="2849349" y="4725750"/>
            <a:chExt cx="3120778" cy="189150"/>
          </a:xfrm>
        </p:grpSpPr>
        <p:sp>
          <p:nvSpPr>
            <p:cNvPr id="29" name="Google Shape;734;p50">
              <a:extLst>
                <a:ext uri="{FF2B5EF4-FFF2-40B4-BE49-F238E27FC236}">
                  <a16:creationId xmlns:a16="http://schemas.microsoft.com/office/drawing/2014/main" id="{C9FBEFE3-F2D9-4F4B-902B-E87765461861}"/>
                </a:ext>
              </a:extLst>
            </p:cNvPr>
            <p:cNvSpPr/>
            <p:nvPr/>
          </p:nvSpPr>
          <p:spPr>
            <a:xfrm>
              <a:off x="2849349" y="4725750"/>
              <a:ext cx="526672" cy="184172"/>
            </a:xfrm>
            <a:custGeom>
              <a:avLst/>
              <a:gdLst/>
              <a:ahLst/>
              <a:cxnLst/>
              <a:rect l="l" t="t" r="r" b="b"/>
              <a:pathLst>
                <a:path w="2751" h="962" extrusionOk="0">
                  <a:moveTo>
                    <a:pt x="669" y="1"/>
                  </a:moveTo>
                  <a:cubicBezTo>
                    <a:pt x="645" y="1"/>
                    <a:pt x="620" y="2"/>
                    <a:pt x="595" y="6"/>
                  </a:cubicBezTo>
                  <a:cubicBezTo>
                    <a:pt x="0" y="105"/>
                    <a:pt x="110" y="944"/>
                    <a:pt x="656" y="944"/>
                  </a:cubicBezTo>
                  <a:cubicBezTo>
                    <a:pt x="687" y="944"/>
                    <a:pt x="719" y="941"/>
                    <a:pt x="753" y="935"/>
                  </a:cubicBezTo>
                  <a:cubicBezTo>
                    <a:pt x="870" y="922"/>
                    <a:pt x="988" y="844"/>
                    <a:pt x="1041" y="726"/>
                  </a:cubicBezTo>
                  <a:cubicBezTo>
                    <a:pt x="1067" y="647"/>
                    <a:pt x="1054" y="569"/>
                    <a:pt x="1014" y="503"/>
                  </a:cubicBezTo>
                  <a:cubicBezTo>
                    <a:pt x="988" y="438"/>
                    <a:pt x="936" y="399"/>
                    <a:pt x="870" y="386"/>
                  </a:cubicBezTo>
                  <a:cubicBezTo>
                    <a:pt x="850" y="379"/>
                    <a:pt x="830" y="375"/>
                    <a:pt x="810" y="375"/>
                  </a:cubicBezTo>
                  <a:cubicBezTo>
                    <a:pt x="753" y="375"/>
                    <a:pt x="700" y="402"/>
                    <a:pt x="661" y="451"/>
                  </a:cubicBezTo>
                  <a:cubicBezTo>
                    <a:pt x="609" y="516"/>
                    <a:pt x="595" y="595"/>
                    <a:pt x="622" y="660"/>
                  </a:cubicBezTo>
                  <a:cubicBezTo>
                    <a:pt x="639" y="692"/>
                    <a:pt x="668" y="705"/>
                    <a:pt x="695" y="705"/>
                  </a:cubicBezTo>
                  <a:cubicBezTo>
                    <a:pt x="749" y="705"/>
                    <a:pt x="800" y="655"/>
                    <a:pt x="766" y="595"/>
                  </a:cubicBezTo>
                  <a:cubicBezTo>
                    <a:pt x="766" y="582"/>
                    <a:pt x="779" y="556"/>
                    <a:pt x="779" y="556"/>
                  </a:cubicBezTo>
                  <a:cubicBezTo>
                    <a:pt x="792" y="543"/>
                    <a:pt x="818" y="530"/>
                    <a:pt x="831" y="530"/>
                  </a:cubicBezTo>
                  <a:cubicBezTo>
                    <a:pt x="857" y="543"/>
                    <a:pt x="870" y="556"/>
                    <a:pt x="883" y="569"/>
                  </a:cubicBezTo>
                  <a:cubicBezTo>
                    <a:pt x="897" y="608"/>
                    <a:pt x="897" y="634"/>
                    <a:pt x="897" y="660"/>
                  </a:cubicBezTo>
                  <a:cubicBezTo>
                    <a:pt x="857" y="726"/>
                    <a:pt x="792" y="778"/>
                    <a:pt x="726" y="778"/>
                  </a:cubicBezTo>
                  <a:cubicBezTo>
                    <a:pt x="709" y="781"/>
                    <a:pt x="693" y="782"/>
                    <a:pt x="677" y="782"/>
                  </a:cubicBezTo>
                  <a:cubicBezTo>
                    <a:pt x="325" y="782"/>
                    <a:pt x="246" y="251"/>
                    <a:pt x="622" y="163"/>
                  </a:cubicBezTo>
                  <a:cubicBezTo>
                    <a:pt x="641" y="159"/>
                    <a:pt x="661" y="158"/>
                    <a:pt x="682" y="158"/>
                  </a:cubicBezTo>
                  <a:cubicBezTo>
                    <a:pt x="732" y="158"/>
                    <a:pt x="785" y="167"/>
                    <a:pt x="831" y="176"/>
                  </a:cubicBezTo>
                  <a:cubicBezTo>
                    <a:pt x="1054" y="255"/>
                    <a:pt x="1263" y="386"/>
                    <a:pt x="1446" y="543"/>
                  </a:cubicBezTo>
                  <a:cubicBezTo>
                    <a:pt x="1669" y="739"/>
                    <a:pt x="1931" y="883"/>
                    <a:pt x="2206" y="948"/>
                  </a:cubicBezTo>
                  <a:cubicBezTo>
                    <a:pt x="2245" y="962"/>
                    <a:pt x="2284" y="962"/>
                    <a:pt x="2337" y="962"/>
                  </a:cubicBezTo>
                  <a:cubicBezTo>
                    <a:pt x="2402" y="962"/>
                    <a:pt x="2468" y="948"/>
                    <a:pt x="2533" y="909"/>
                  </a:cubicBezTo>
                  <a:cubicBezTo>
                    <a:pt x="2638" y="857"/>
                    <a:pt x="2716" y="765"/>
                    <a:pt x="2743" y="660"/>
                  </a:cubicBezTo>
                  <a:cubicBezTo>
                    <a:pt x="2751" y="603"/>
                    <a:pt x="2702" y="566"/>
                    <a:pt x="2658" y="566"/>
                  </a:cubicBezTo>
                  <a:cubicBezTo>
                    <a:pt x="2632" y="566"/>
                    <a:pt x="2608" y="579"/>
                    <a:pt x="2599" y="608"/>
                  </a:cubicBezTo>
                  <a:cubicBezTo>
                    <a:pt x="2572" y="687"/>
                    <a:pt x="2520" y="752"/>
                    <a:pt x="2455" y="778"/>
                  </a:cubicBezTo>
                  <a:cubicBezTo>
                    <a:pt x="2414" y="794"/>
                    <a:pt x="2369" y="806"/>
                    <a:pt x="2321" y="806"/>
                  </a:cubicBezTo>
                  <a:cubicBezTo>
                    <a:pt x="2292" y="806"/>
                    <a:pt x="2262" y="801"/>
                    <a:pt x="2232" y="791"/>
                  </a:cubicBezTo>
                  <a:cubicBezTo>
                    <a:pt x="1970" y="726"/>
                    <a:pt x="1734" y="595"/>
                    <a:pt x="1538" y="425"/>
                  </a:cubicBezTo>
                  <a:cubicBezTo>
                    <a:pt x="1342" y="242"/>
                    <a:pt x="1119" y="111"/>
                    <a:pt x="870" y="32"/>
                  </a:cubicBezTo>
                  <a:cubicBezTo>
                    <a:pt x="803" y="13"/>
                    <a:pt x="736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35;p50">
              <a:extLst>
                <a:ext uri="{FF2B5EF4-FFF2-40B4-BE49-F238E27FC236}">
                  <a16:creationId xmlns:a16="http://schemas.microsoft.com/office/drawing/2014/main" id="{8ADC9579-7BEC-4ECC-B7E2-E01DDD6EC531}"/>
                </a:ext>
              </a:extLst>
            </p:cNvPr>
            <p:cNvSpPr/>
            <p:nvPr/>
          </p:nvSpPr>
          <p:spPr>
            <a:xfrm>
              <a:off x="3354221" y="4831989"/>
              <a:ext cx="2121591" cy="39050"/>
            </a:xfrm>
            <a:custGeom>
              <a:avLst/>
              <a:gdLst/>
              <a:ahLst/>
              <a:cxnLst/>
              <a:rect l="l" t="t" r="r" b="b"/>
              <a:pathLst>
                <a:path w="17414" h="158" extrusionOk="0">
                  <a:moveTo>
                    <a:pt x="79" y="1"/>
                  </a:moveTo>
                  <a:cubicBezTo>
                    <a:pt x="40" y="1"/>
                    <a:pt x="1" y="40"/>
                    <a:pt x="1" y="79"/>
                  </a:cubicBezTo>
                  <a:cubicBezTo>
                    <a:pt x="1" y="119"/>
                    <a:pt x="40" y="158"/>
                    <a:pt x="79" y="158"/>
                  </a:cubicBezTo>
                  <a:lnTo>
                    <a:pt x="17335" y="158"/>
                  </a:lnTo>
                  <a:cubicBezTo>
                    <a:pt x="17374" y="158"/>
                    <a:pt x="17413" y="119"/>
                    <a:pt x="17413" y="79"/>
                  </a:cubicBezTo>
                  <a:cubicBezTo>
                    <a:pt x="17413" y="40"/>
                    <a:pt x="17374" y="1"/>
                    <a:pt x="17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36;p50">
              <a:extLst>
                <a:ext uri="{FF2B5EF4-FFF2-40B4-BE49-F238E27FC236}">
                  <a16:creationId xmlns:a16="http://schemas.microsoft.com/office/drawing/2014/main" id="{0EFC09C1-F365-4378-B3A7-4B590E1A6EF2}"/>
                </a:ext>
              </a:extLst>
            </p:cNvPr>
            <p:cNvSpPr/>
            <p:nvPr/>
          </p:nvSpPr>
          <p:spPr>
            <a:xfrm>
              <a:off x="5451688" y="4730153"/>
              <a:ext cx="518440" cy="184747"/>
            </a:xfrm>
            <a:custGeom>
              <a:avLst/>
              <a:gdLst/>
              <a:ahLst/>
              <a:cxnLst/>
              <a:rect l="l" t="t" r="r" b="b"/>
              <a:pathLst>
                <a:path w="2708" h="965" extrusionOk="0">
                  <a:moveTo>
                    <a:pt x="2009" y="0"/>
                  </a:moveTo>
                  <a:cubicBezTo>
                    <a:pt x="1956" y="0"/>
                    <a:pt x="1906" y="7"/>
                    <a:pt x="1860" y="22"/>
                  </a:cubicBezTo>
                  <a:cubicBezTo>
                    <a:pt x="1611" y="114"/>
                    <a:pt x="1375" y="245"/>
                    <a:pt x="1179" y="415"/>
                  </a:cubicBezTo>
                  <a:cubicBezTo>
                    <a:pt x="983" y="598"/>
                    <a:pt x="747" y="729"/>
                    <a:pt x="485" y="795"/>
                  </a:cubicBezTo>
                  <a:cubicBezTo>
                    <a:pt x="458" y="800"/>
                    <a:pt x="429" y="803"/>
                    <a:pt x="398" y="803"/>
                  </a:cubicBezTo>
                  <a:cubicBezTo>
                    <a:pt x="355" y="803"/>
                    <a:pt x="309" y="797"/>
                    <a:pt x="263" y="781"/>
                  </a:cubicBezTo>
                  <a:cubicBezTo>
                    <a:pt x="210" y="755"/>
                    <a:pt x="171" y="690"/>
                    <a:pt x="171" y="637"/>
                  </a:cubicBezTo>
                  <a:cubicBezTo>
                    <a:pt x="185" y="572"/>
                    <a:pt x="139" y="535"/>
                    <a:pt x="93" y="535"/>
                  </a:cubicBezTo>
                  <a:cubicBezTo>
                    <a:pt x="57" y="535"/>
                    <a:pt x="20" y="559"/>
                    <a:pt x="14" y="611"/>
                  </a:cubicBezTo>
                  <a:cubicBezTo>
                    <a:pt x="1" y="742"/>
                    <a:pt x="66" y="860"/>
                    <a:pt x="184" y="912"/>
                  </a:cubicBezTo>
                  <a:cubicBezTo>
                    <a:pt x="249" y="952"/>
                    <a:pt x="315" y="965"/>
                    <a:pt x="393" y="965"/>
                  </a:cubicBezTo>
                  <a:cubicBezTo>
                    <a:pt x="433" y="965"/>
                    <a:pt x="485" y="965"/>
                    <a:pt x="524" y="952"/>
                  </a:cubicBezTo>
                  <a:cubicBezTo>
                    <a:pt x="799" y="886"/>
                    <a:pt x="1061" y="742"/>
                    <a:pt x="1284" y="546"/>
                  </a:cubicBezTo>
                  <a:cubicBezTo>
                    <a:pt x="1467" y="376"/>
                    <a:pt x="1676" y="258"/>
                    <a:pt x="1899" y="179"/>
                  </a:cubicBezTo>
                  <a:cubicBezTo>
                    <a:pt x="1937" y="164"/>
                    <a:pt x="1980" y="158"/>
                    <a:pt x="2022" y="158"/>
                  </a:cubicBezTo>
                  <a:cubicBezTo>
                    <a:pt x="2052" y="158"/>
                    <a:pt x="2081" y="161"/>
                    <a:pt x="2109" y="166"/>
                  </a:cubicBezTo>
                  <a:cubicBezTo>
                    <a:pt x="2476" y="242"/>
                    <a:pt x="2402" y="783"/>
                    <a:pt x="2042" y="783"/>
                  </a:cubicBezTo>
                  <a:cubicBezTo>
                    <a:pt x="2029" y="783"/>
                    <a:pt x="2017" y="783"/>
                    <a:pt x="2004" y="781"/>
                  </a:cubicBezTo>
                  <a:cubicBezTo>
                    <a:pt x="1925" y="781"/>
                    <a:pt x="1873" y="729"/>
                    <a:pt x="1834" y="664"/>
                  </a:cubicBezTo>
                  <a:cubicBezTo>
                    <a:pt x="1820" y="637"/>
                    <a:pt x="1820" y="598"/>
                    <a:pt x="1834" y="572"/>
                  </a:cubicBezTo>
                  <a:cubicBezTo>
                    <a:pt x="1847" y="559"/>
                    <a:pt x="1860" y="533"/>
                    <a:pt x="1886" y="533"/>
                  </a:cubicBezTo>
                  <a:cubicBezTo>
                    <a:pt x="1912" y="533"/>
                    <a:pt x="1925" y="533"/>
                    <a:pt x="1938" y="559"/>
                  </a:cubicBezTo>
                  <a:cubicBezTo>
                    <a:pt x="1951" y="559"/>
                    <a:pt x="1951" y="585"/>
                    <a:pt x="1951" y="598"/>
                  </a:cubicBezTo>
                  <a:cubicBezTo>
                    <a:pt x="1938" y="637"/>
                    <a:pt x="1951" y="677"/>
                    <a:pt x="1991" y="703"/>
                  </a:cubicBezTo>
                  <a:cubicBezTo>
                    <a:pt x="2000" y="706"/>
                    <a:pt x="2011" y="708"/>
                    <a:pt x="2022" y="708"/>
                  </a:cubicBezTo>
                  <a:cubicBezTo>
                    <a:pt x="2054" y="708"/>
                    <a:pt x="2086" y="693"/>
                    <a:pt x="2095" y="664"/>
                  </a:cubicBezTo>
                  <a:cubicBezTo>
                    <a:pt x="2122" y="598"/>
                    <a:pt x="2109" y="520"/>
                    <a:pt x="2069" y="454"/>
                  </a:cubicBezTo>
                  <a:cubicBezTo>
                    <a:pt x="2026" y="400"/>
                    <a:pt x="1955" y="372"/>
                    <a:pt x="1887" y="372"/>
                  </a:cubicBezTo>
                  <a:cubicBezTo>
                    <a:pt x="1873" y="372"/>
                    <a:pt x="1860" y="373"/>
                    <a:pt x="1847" y="376"/>
                  </a:cubicBezTo>
                  <a:cubicBezTo>
                    <a:pt x="1781" y="402"/>
                    <a:pt x="1729" y="441"/>
                    <a:pt x="1703" y="507"/>
                  </a:cubicBezTo>
                  <a:cubicBezTo>
                    <a:pt x="1663" y="572"/>
                    <a:pt x="1663" y="651"/>
                    <a:pt x="1690" y="716"/>
                  </a:cubicBezTo>
                  <a:cubicBezTo>
                    <a:pt x="1729" y="834"/>
                    <a:pt x="1847" y="925"/>
                    <a:pt x="1978" y="939"/>
                  </a:cubicBezTo>
                  <a:cubicBezTo>
                    <a:pt x="2007" y="943"/>
                    <a:pt x="2035" y="945"/>
                    <a:pt x="2061" y="945"/>
                  </a:cubicBezTo>
                  <a:cubicBezTo>
                    <a:pt x="2593" y="945"/>
                    <a:pt x="2707" y="121"/>
                    <a:pt x="2122" y="9"/>
                  </a:cubicBezTo>
                  <a:cubicBezTo>
                    <a:pt x="2084" y="4"/>
                    <a:pt x="2046" y="0"/>
                    <a:pt x="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3"/>
          <p:cNvSpPr txBox="1">
            <a:spLocks noGrp="1"/>
          </p:cNvSpPr>
          <p:nvPr>
            <p:ph type="title"/>
          </p:nvPr>
        </p:nvSpPr>
        <p:spPr>
          <a:xfrm>
            <a:off x="1711614" y="343824"/>
            <a:ext cx="5720773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02. USE CASE DIAGRAM</a:t>
            </a:r>
            <a:endParaRPr sz="2400" dirty="0"/>
          </a:p>
        </p:txBody>
      </p:sp>
      <p:grpSp>
        <p:nvGrpSpPr>
          <p:cNvPr id="813" name="Google Shape;813;p53"/>
          <p:cNvGrpSpPr/>
          <p:nvPr/>
        </p:nvGrpSpPr>
        <p:grpSpPr>
          <a:xfrm>
            <a:off x="409002" y="517381"/>
            <a:ext cx="8325996" cy="344392"/>
            <a:chOff x="713229" y="572040"/>
            <a:chExt cx="7744977" cy="344392"/>
          </a:xfrm>
        </p:grpSpPr>
        <p:grpSp>
          <p:nvGrpSpPr>
            <p:cNvPr id="814" name="Google Shape;814;p53"/>
            <p:cNvGrpSpPr/>
            <p:nvPr/>
          </p:nvGrpSpPr>
          <p:grpSpPr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815" name="Google Shape;815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3" name="Google Shape;823;p53"/>
            <p:cNvGrpSpPr/>
            <p:nvPr/>
          </p:nvGrpSpPr>
          <p:grpSpPr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824" name="Google Shape;824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0D37A27-9B9A-4F40-B69C-005542DEC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994" y="1149349"/>
            <a:ext cx="2584012" cy="38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2089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3"/>
          <p:cNvSpPr txBox="1">
            <a:spLocks noGrp="1"/>
          </p:cNvSpPr>
          <p:nvPr>
            <p:ph type="title"/>
          </p:nvPr>
        </p:nvSpPr>
        <p:spPr>
          <a:xfrm>
            <a:off x="1711614" y="343824"/>
            <a:ext cx="5720773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03. ACTIVITY DIAGRAM</a:t>
            </a:r>
            <a:endParaRPr sz="2400" dirty="0"/>
          </a:p>
        </p:txBody>
      </p:sp>
      <p:grpSp>
        <p:nvGrpSpPr>
          <p:cNvPr id="813" name="Google Shape;813;p53"/>
          <p:cNvGrpSpPr/>
          <p:nvPr/>
        </p:nvGrpSpPr>
        <p:grpSpPr>
          <a:xfrm>
            <a:off x="409002" y="517381"/>
            <a:ext cx="8325996" cy="344392"/>
            <a:chOff x="713229" y="572040"/>
            <a:chExt cx="7744977" cy="344392"/>
          </a:xfrm>
        </p:grpSpPr>
        <p:grpSp>
          <p:nvGrpSpPr>
            <p:cNvPr id="814" name="Google Shape;814;p53"/>
            <p:cNvGrpSpPr/>
            <p:nvPr/>
          </p:nvGrpSpPr>
          <p:grpSpPr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815" name="Google Shape;815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3" name="Google Shape;823;p53"/>
            <p:cNvGrpSpPr/>
            <p:nvPr/>
          </p:nvGrpSpPr>
          <p:grpSpPr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824" name="Google Shape;824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7D80A66-F859-494B-8E09-C867C4D7D1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42" t="5679" r="29712" b="9630"/>
          <a:stretch/>
        </p:blipFill>
        <p:spPr>
          <a:xfrm>
            <a:off x="1240197" y="1447799"/>
            <a:ext cx="1116516" cy="26594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BF6070-9E05-4C2D-82FD-B2F2B8D51C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05" t="4322" r="28191" b="34444"/>
          <a:stretch/>
        </p:blipFill>
        <p:spPr>
          <a:xfrm>
            <a:off x="2556068" y="1447798"/>
            <a:ext cx="1435100" cy="26594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42C7A-384A-44BB-8BEA-40BC390052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50" t="4445" r="12490" b="28518"/>
          <a:stretch/>
        </p:blipFill>
        <p:spPr>
          <a:xfrm>
            <a:off x="4190523" y="1447799"/>
            <a:ext cx="1963997" cy="26594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645264-1CEA-40D1-ABB2-611C43C33F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468" t="4814" r="10745" b="27778"/>
          <a:stretch/>
        </p:blipFill>
        <p:spPr>
          <a:xfrm>
            <a:off x="6353875" y="1447798"/>
            <a:ext cx="1948337" cy="26594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6876286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3"/>
          <p:cNvSpPr txBox="1">
            <a:spLocks noGrp="1"/>
          </p:cNvSpPr>
          <p:nvPr>
            <p:ph type="title"/>
          </p:nvPr>
        </p:nvSpPr>
        <p:spPr>
          <a:xfrm>
            <a:off x="1711614" y="343824"/>
            <a:ext cx="5720773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03. ACTIVITY DIAGRAM</a:t>
            </a:r>
            <a:endParaRPr sz="2400" dirty="0"/>
          </a:p>
        </p:txBody>
      </p:sp>
      <p:grpSp>
        <p:nvGrpSpPr>
          <p:cNvPr id="813" name="Google Shape;813;p53"/>
          <p:cNvGrpSpPr/>
          <p:nvPr/>
        </p:nvGrpSpPr>
        <p:grpSpPr>
          <a:xfrm>
            <a:off x="409002" y="517381"/>
            <a:ext cx="8325996" cy="344392"/>
            <a:chOff x="713229" y="572040"/>
            <a:chExt cx="7744977" cy="344392"/>
          </a:xfrm>
        </p:grpSpPr>
        <p:grpSp>
          <p:nvGrpSpPr>
            <p:cNvPr id="814" name="Google Shape;814;p53"/>
            <p:cNvGrpSpPr/>
            <p:nvPr/>
          </p:nvGrpSpPr>
          <p:grpSpPr>
            <a:xfrm>
              <a:off x="7151654" y="572040"/>
              <a:ext cx="1306552" cy="344392"/>
              <a:chOff x="3158000" y="3778350"/>
              <a:chExt cx="198700" cy="52375"/>
            </a:xfrm>
          </p:grpSpPr>
          <p:sp>
            <p:nvSpPr>
              <p:cNvPr id="815" name="Google Shape;815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3" name="Google Shape;823;p53"/>
            <p:cNvGrpSpPr/>
            <p:nvPr/>
          </p:nvGrpSpPr>
          <p:grpSpPr>
            <a:xfrm flipH="1">
              <a:off x="713229" y="572040"/>
              <a:ext cx="1306552" cy="344392"/>
              <a:chOff x="3158000" y="3778350"/>
              <a:chExt cx="198700" cy="52375"/>
            </a:xfrm>
          </p:grpSpPr>
          <p:sp>
            <p:nvSpPr>
              <p:cNvPr id="824" name="Google Shape;824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53"/>
              <p:cNvSpPr/>
              <p:nvPr/>
            </p:nvSpPr>
            <p:spPr>
              <a:xfrm>
                <a:off x="3158000" y="3784425"/>
                <a:ext cx="1852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852" extrusionOk="0">
                    <a:moveTo>
                      <a:pt x="716" y="1"/>
                    </a:moveTo>
                    <a:cubicBezTo>
                      <a:pt x="652" y="1"/>
                      <a:pt x="587" y="11"/>
                      <a:pt x="524" y="32"/>
                    </a:cubicBezTo>
                    <a:cubicBezTo>
                      <a:pt x="341" y="84"/>
                      <a:pt x="197" y="228"/>
                      <a:pt x="118" y="399"/>
                    </a:cubicBezTo>
                    <a:cubicBezTo>
                      <a:pt x="0" y="726"/>
                      <a:pt x="79" y="1079"/>
                      <a:pt x="315" y="1328"/>
                    </a:cubicBezTo>
                    <a:cubicBezTo>
                      <a:pt x="616" y="1682"/>
                      <a:pt x="1074" y="1852"/>
                      <a:pt x="1676" y="1852"/>
                    </a:cubicBezTo>
                    <a:cubicBezTo>
                      <a:pt x="1977" y="1852"/>
                      <a:pt x="2278" y="1813"/>
                      <a:pt x="2580" y="1747"/>
                    </a:cubicBezTo>
                    <a:cubicBezTo>
                      <a:pt x="3470" y="1564"/>
                      <a:pt x="4321" y="1263"/>
                      <a:pt x="5146" y="883"/>
                    </a:cubicBezTo>
                    <a:lnTo>
                      <a:pt x="5263" y="818"/>
                    </a:lnTo>
                    <a:cubicBezTo>
                      <a:pt x="5473" y="713"/>
                      <a:pt x="5695" y="621"/>
                      <a:pt x="5918" y="543"/>
                    </a:cubicBezTo>
                    <a:cubicBezTo>
                      <a:pt x="6049" y="503"/>
                      <a:pt x="6183" y="484"/>
                      <a:pt x="6317" y="484"/>
                    </a:cubicBezTo>
                    <a:cubicBezTo>
                      <a:pt x="6452" y="484"/>
                      <a:pt x="6586" y="503"/>
                      <a:pt x="6717" y="543"/>
                    </a:cubicBezTo>
                    <a:cubicBezTo>
                      <a:pt x="6965" y="621"/>
                      <a:pt x="7149" y="831"/>
                      <a:pt x="7201" y="1093"/>
                    </a:cubicBezTo>
                    <a:cubicBezTo>
                      <a:pt x="7240" y="1341"/>
                      <a:pt x="7083" y="1577"/>
                      <a:pt x="6834" y="1629"/>
                    </a:cubicBezTo>
                    <a:cubicBezTo>
                      <a:pt x="6821" y="1631"/>
                      <a:pt x="6808" y="1631"/>
                      <a:pt x="6795" y="1631"/>
                    </a:cubicBezTo>
                    <a:cubicBezTo>
                      <a:pt x="6680" y="1631"/>
                      <a:pt x="6578" y="1581"/>
                      <a:pt x="6507" y="1498"/>
                    </a:cubicBezTo>
                    <a:cubicBezTo>
                      <a:pt x="6429" y="1420"/>
                      <a:pt x="6402" y="1315"/>
                      <a:pt x="6429" y="1210"/>
                    </a:cubicBezTo>
                    <a:lnTo>
                      <a:pt x="6285" y="1158"/>
                    </a:lnTo>
                    <a:lnTo>
                      <a:pt x="6285" y="1158"/>
                    </a:lnTo>
                    <a:cubicBezTo>
                      <a:pt x="6232" y="1315"/>
                      <a:pt x="6272" y="1472"/>
                      <a:pt x="6389" y="1590"/>
                    </a:cubicBezTo>
                    <a:cubicBezTo>
                      <a:pt x="6481" y="1716"/>
                      <a:pt x="6632" y="1791"/>
                      <a:pt x="6782" y="1791"/>
                    </a:cubicBezTo>
                    <a:cubicBezTo>
                      <a:pt x="6804" y="1791"/>
                      <a:pt x="6826" y="1790"/>
                      <a:pt x="6848" y="1786"/>
                    </a:cubicBezTo>
                    <a:cubicBezTo>
                      <a:pt x="7188" y="1721"/>
                      <a:pt x="7411" y="1407"/>
                      <a:pt x="7358" y="1066"/>
                    </a:cubicBezTo>
                    <a:cubicBezTo>
                      <a:pt x="7306" y="752"/>
                      <a:pt x="7083" y="490"/>
                      <a:pt x="6769" y="386"/>
                    </a:cubicBezTo>
                    <a:cubicBezTo>
                      <a:pt x="6625" y="340"/>
                      <a:pt x="6474" y="317"/>
                      <a:pt x="6324" y="317"/>
                    </a:cubicBezTo>
                    <a:cubicBezTo>
                      <a:pt x="6173" y="317"/>
                      <a:pt x="6023" y="340"/>
                      <a:pt x="5879" y="386"/>
                    </a:cubicBezTo>
                    <a:cubicBezTo>
                      <a:pt x="5643" y="464"/>
                      <a:pt x="5421" y="556"/>
                      <a:pt x="5198" y="674"/>
                    </a:cubicBezTo>
                    <a:lnTo>
                      <a:pt x="5080" y="726"/>
                    </a:lnTo>
                    <a:cubicBezTo>
                      <a:pt x="4268" y="1106"/>
                      <a:pt x="3431" y="1407"/>
                      <a:pt x="2553" y="1590"/>
                    </a:cubicBezTo>
                    <a:cubicBezTo>
                      <a:pt x="2219" y="1663"/>
                      <a:pt x="1919" y="1699"/>
                      <a:pt x="1653" y="1699"/>
                    </a:cubicBezTo>
                    <a:cubicBezTo>
                      <a:pt x="1103" y="1699"/>
                      <a:pt x="697" y="1545"/>
                      <a:pt x="432" y="1237"/>
                    </a:cubicBezTo>
                    <a:cubicBezTo>
                      <a:pt x="223" y="1027"/>
                      <a:pt x="157" y="726"/>
                      <a:pt x="249" y="464"/>
                    </a:cubicBezTo>
                    <a:cubicBezTo>
                      <a:pt x="301" y="320"/>
                      <a:pt x="419" y="215"/>
                      <a:pt x="563" y="176"/>
                    </a:cubicBezTo>
                    <a:cubicBezTo>
                      <a:pt x="605" y="161"/>
                      <a:pt x="648" y="153"/>
                      <a:pt x="692" y="153"/>
                    </a:cubicBezTo>
                    <a:cubicBezTo>
                      <a:pt x="759" y="153"/>
                      <a:pt x="827" y="171"/>
                      <a:pt x="891" y="202"/>
                    </a:cubicBezTo>
                    <a:cubicBezTo>
                      <a:pt x="995" y="281"/>
                      <a:pt x="1048" y="425"/>
                      <a:pt x="1008" y="556"/>
                    </a:cubicBezTo>
                    <a:cubicBezTo>
                      <a:pt x="995" y="661"/>
                      <a:pt x="917" y="739"/>
                      <a:pt x="825" y="765"/>
                    </a:cubicBezTo>
                    <a:lnTo>
                      <a:pt x="838" y="922"/>
                    </a:lnTo>
                    <a:cubicBezTo>
                      <a:pt x="1008" y="896"/>
                      <a:pt x="1139" y="752"/>
                      <a:pt x="1166" y="582"/>
                    </a:cubicBezTo>
                    <a:cubicBezTo>
                      <a:pt x="1218" y="399"/>
                      <a:pt x="1139" y="189"/>
                      <a:pt x="982" y="71"/>
                    </a:cubicBezTo>
                    <a:cubicBezTo>
                      <a:pt x="904" y="24"/>
                      <a:pt x="811" y="1"/>
                      <a:pt x="71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53"/>
              <p:cNvSpPr/>
              <p:nvPr/>
            </p:nvSpPr>
            <p:spPr>
              <a:xfrm>
                <a:off x="3315100" y="3779400"/>
                <a:ext cx="22950" cy="169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679" extrusionOk="0">
                    <a:moveTo>
                      <a:pt x="734" y="155"/>
                    </a:moveTo>
                    <a:cubicBezTo>
                      <a:pt x="734" y="181"/>
                      <a:pt x="721" y="207"/>
                      <a:pt x="708" y="220"/>
                    </a:cubicBezTo>
                    <a:cubicBezTo>
                      <a:pt x="616" y="351"/>
                      <a:pt x="485" y="443"/>
                      <a:pt x="328" y="495"/>
                    </a:cubicBezTo>
                    <a:cubicBezTo>
                      <a:pt x="420" y="364"/>
                      <a:pt x="537" y="259"/>
                      <a:pt x="668" y="181"/>
                    </a:cubicBezTo>
                    <a:cubicBezTo>
                      <a:pt x="695" y="168"/>
                      <a:pt x="708" y="155"/>
                      <a:pt x="734" y="155"/>
                    </a:cubicBezTo>
                    <a:close/>
                    <a:moveTo>
                      <a:pt x="721" y="1"/>
                    </a:moveTo>
                    <a:cubicBezTo>
                      <a:pt x="675" y="1"/>
                      <a:pt x="629" y="17"/>
                      <a:pt x="590" y="50"/>
                    </a:cubicBezTo>
                    <a:cubicBezTo>
                      <a:pt x="393" y="181"/>
                      <a:pt x="223" y="351"/>
                      <a:pt x="92" y="560"/>
                    </a:cubicBezTo>
                    <a:lnTo>
                      <a:pt x="1" y="678"/>
                    </a:lnTo>
                    <a:lnTo>
                      <a:pt x="158" y="665"/>
                    </a:lnTo>
                    <a:cubicBezTo>
                      <a:pt x="433" y="665"/>
                      <a:pt x="681" y="521"/>
                      <a:pt x="839" y="299"/>
                    </a:cubicBezTo>
                    <a:cubicBezTo>
                      <a:pt x="904" y="233"/>
                      <a:pt x="917" y="128"/>
                      <a:pt x="852" y="50"/>
                    </a:cubicBezTo>
                    <a:cubicBezTo>
                      <a:pt x="812" y="17"/>
                      <a:pt x="767" y="1"/>
                      <a:pt x="7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53"/>
              <p:cNvSpPr/>
              <p:nvPr/>
            </p:nvSpPr>
            <p:spPr>
              <a:xfrm>
                <a:off x="3329825" y="3796225"/>
                <a:ext cx="268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7" extrusionOk="0">
                    <a:moveTo>
                      <a:pt x="436" y="159"/>
                    </a:moveTo>
                    <a:cubicBezTo>
                      <a:pt x="569" y="159"/>
                      <a:pt x="709" y="184"/>
                      <a:pt x="839" y="228"/>
                    </a:cubicBezTo>
                    <a:cubicBezTo>
                      <a:pt x="865" y="241"/>
                      <a:pt x="891" y="241"/>
                      <a:pt x="917" y="267"/>
                    </a:cubicBezTo>
                    <a:cubicBezTo>
                      <a:pt x="904" y="267"/>
                      <a:pt x="904" y="267"/>
                      <a:pt x="891" y="280"/>
                    </a:cubicBezTo>
                    <a:cubicBezTo>
                      <a:pt x="823" y="303"/>
                      <a:pt x="754" y="317"/>
                      <a:pt x="686" y="317"/>
                    </a:cubicBezTo>
                    <a:cubicBezTo>
                      <a:pt x="636" y="317"/>
                      <a:pt x="587" y="310"/>
                      <a:pt x="538" y="293"/>
                    </a:cubicBezTo>
                    <a:cubicBezTo>
                      <a:pt x="472" y="254"/>
                      <a:pt x="407" y="215"/>
                      <a:pt x="354" y="162"/>
                    </a:cubicBezTo>
                    <a:cubicBezTo>
                      <a:pt x="381" y="160"/>
                      <a:pt x="409" y="159"/>
                      <a:pt x="436" y="159"/>
                    </a:cubicBezTo>
                    <a:close/>
                    <a:moveTo>
                      <a:pt x="445" y="1"/>
                    </a:moveTo>
                    <a:cubicBezTo>
                      <a:pt x="350" y="1"/>
                      <a:pt x="254" y="11"/>
                      <a:pt x="158" y="31"/>
                    </a:cubicBezTo>
                    <a:lnTo>
                      <a:pt x="1" y="71"/>
                    </a:lnTo>
                    <a:lnTo>
                      <a:pt x="132" y="175"/>
                    </a:lnTo>
                    <a:lnTo>
                      <a:pt x="210" y="254"/>
                    </a:lnTo>
                    <a:cubicBezTo>
                      <a:pt x="289" y="333"/>
                      <a:pt x="380" y="398"/>
                      <a:pt x="485" y="437"/>
                    </a:cubicBezTo>
                    <a:cubicBezTo>
                      <a:pt x="564" y="463"/>
                      <a:pt x="629" y="477"/>
                      <a:pt x="708" y="477"/>
                    </a:cubicBezTo>
                    <a:cubicBezTo>
                      <a:pt x="799" y="477"/>
                      <a:pt x="878" y="450"/>
                      <a:pt x="957" y="411"/>
                    </a:cubicBezTo>
                    <a:cubicBezTo>
                      <a:pt x="1009" y="398"/>
                      <a:pt x="1048" y="359"/>
                      <a:pt x="1061" y="306"/>
                    </a:cubicBezTo>
                    <a:cubicBezTo>
                      <a:pt x="1074" y="254"/>
                      <a:pt x="1061" y="202"/>
                      <a:pt x="1035" y="175"/>
                    </a:cubicBezTo>
                    <a:cubicBezTo>
                      <a:pt x="996" y="123"/>
                      <a:pt x="943" y="97"/>
                      <a:pt x="891" y="84"/>
                    </a:cubicBezTo>
                    <a:cubicBezTo>
                      <a:pt x="746" y="27"/>
                      <a:pt x="596" y="1"/>
                      <a:pt x="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53"/>
              <p:cNvSpPr/>
              <p:nvPr/>
            </p:nvSpPr>
            <p:spPr>
              <a:xfrm>
                <a:off x="3295475" y="3778350"/>
                <a:ext cx="186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17" extrusionOk="0">
                    <a:moveTo>
                      <a:pt x="589" y="157"/>
                    </a:moveTo>
                    <a:lnTo>
                      <a:pt x="589" y="157"/>
                    </a:lnTo>
                    <a:cubicBezTo>
                      <a:pt x="576" y="275"/>
                      <a:pt x="511" y="380"/>
                      <a:pt x="432" y="471"/>
                    </a:cubicBezTo>
                    <a:cubicBezTo>
                      <a:pt x="367" y="537"/>
                      <a:pt x="301" y="602"/>
                      <a:pt x="236" y="655"/>
                    </a:cubicBezTo>
                    <a:cubicBezTo>
                      <a:pt x="288" y="485"/>
                      <a:pt x="380" y="354"/>
                      <a:pt x="498" y="223"/>
                    </a:cubicBezTo>
                    <a:cubicBezTo>
                      <a:pt x="524" y="197"/>
                      <a:pt x="550" y="170"/>
                      <a:pt x="589" y="157"/>
                    </a:cubicBezTo>
                    <a:close/>
                    <a:moveTo>
                      <a:pt x="629" y="0"/>
                    </a:moveTo>
                    <a:cubicBezTo>
                      <a:pt x="537" y="0"/>
                      <a:pt x="445" y="39"/>
                      <a:pt x="380" y="118"/>
                    </a:cubicBezTo>
                    <a:cubicBezTo>
                      <a:pt x="210" y="301"/>
                      <a:pt x="79" y="537"/>
                      <a:pt x="26" y="786"/>
                    </a:cubicBezTo>
                    <a:lnTo>
                      <a:pt x="0" y="917"/>
                    </a:lnTo>
                    <a:lnTo>
                      <a:pt x="131" y="877"/>
                    </a:lnTo>
                    <a:cubicBezTo>
                      <a:pt x="301" y="812"/>
                      <a:pt x="445" y="707"/>
                      <a:pt x="550" y="563"/>
                    </a:cubicBezTo>
                    <a:cubicBezTo>
                      <a:pt x="668" y="445"/>
                      <a:pt x="746" y="288"/>
                      <a:pt x="746" y="105"/>
                    </a:cubicBezTo>
                    <a:cubicBezTo>
                      <a:pt x="746" y="79"/>
                      <a:pt x="733" y="39"/>
                      <a:pt x="707" y="26"/>
                    </a:cubicBezTo>
                    <a:cubicBezTo>
                      <a:pt x="681" y="0"/>
                      <a:pt x="655" y="0"/>
                      <a:pt x="6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288046F-54E0-4436-AB3C-1301D4EADE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98" t="4873" r="14468" b="24826"/>
          <a:stretch/>
        </p:blipFill>
        <p:spPr>
          <a:xfrm>
            <a:off x="2246980" y="1358536"/>
            <a:ext cx="2083722" cy="3051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7CA6E3-F185-47CF-82A2-4482B3D465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56" t="4432" r="41019" b="27790"/>
          <a:stretch/>
        </p:blipFill>
        <p:spPr>
          <a:xfrm>
            <a:off x="4813299" y="1358537"/>
            <a:ext cx="2106851" cy="3051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711645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Adopt a pub pitch deck by Slidego">
  <a:themeElements>
    <a:clrScheme name="Simple Light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E49E48"/>
      </a:accent1>
      <a:accent2>
        <a:srgbClr val="F6B26B"/>
      </a:accent2>
      <a:accent3>
        <a:srgbClr val="F9CB9C"/>
      </a:accent3>
      <a:accent4>
        <a:srgbClr val="FCE5CD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227</Words>
  <Application>Microsoft Office PowerPoint</Application>
  <PresentationFormat>On-screen Show (16:9)</PresentationFormat>
  <Paragraphs>63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Open Sans</vt:lpstr>
      <vt:lpstr>Muli</vt:lpstr>
      <vt:lpstr>Lato</vt:lpstr>
      <vt:lpstr>Roboto Slab</vt:lpstr>
      <vt:lpstr>Wingdings</vt:lpstr>
      <vt:lpstr>Roboto Slab Black</vt:lpstr>
      <vt:lpstr>Prompt</vt:lpstr>
      <vt:lpstr>Roboto</vt:lpstr>
      <vt:lpstr>Adopt a pub pitch deck by Slidego</vt:lpstr>
      <vt:lpstr>RESTAURANT DIGITAL MARKETING SOLUTION</vt:lpstr>
      <vt:lpstr>TABLE OF CONTENTS</vt:lpstr>
      <vt:lpstr>GENERAL DESCRIPTION</vt:lpstr>
      <vt:lpstr>TARGET AUDIANCE</vt:lpstr>
      <vt:lpstr>PROBLEMS &amp; OPPORTUNITIES</vt:lpstr>
      <vt:lpstr>BASIC FUNCTIONALITY</vt:lpstr>
      <vt:lpstr>02. USE CASE DIAGRAM</vt:lpstr>
      <vt:lpstr>03. ACTIVITY DIAGRAM</vt:lpstr>
      <vt:lpstr>03. ACTIVITY DIAGRAM</vt:lpstr>
      <vt:lpstr>04. USER INTERFACE</vt:lpstr>
      <vt:lpstr>05. USER STORY CARD</vt:lpstr>
      <vt:lpstr>06. JIRA and GITHUB</vt:lpstr>
      <vt:lpstr>07. CLASS DIAGRAM</vt:lpstr>
      <vt:lpstr>08. PROJECT SCHEDULING</vt:lpstr>
      <vt:lpstr>09. PROJECT ESTIMATION</vt:lpstr>
      <vt:lpstr>10. 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DIGITAL MARKETING SOLUTION</dc:title>
  <dc:creator>Sudarshan Saha Bishal</dc:creator>
  <cp:lastModifiedBy>Vishal Saha</cp:lastModifiedBy>
  <cp:revision>32</cp:revision>
  <dcterms:modified xsi:type="dcterms:W3CDTF">2022-04-15T14:00:17Z</dcterms:modified>
</cp:coreProperties>
</file>